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9" r:id="rId5"/>
    <p:sldId id="270" r:id="rId6"/>
    <p:sldId id="278" r:id="rId7"/>
    <p:sldId id="283" r:id="rId8"/>
    <p:sldId id="284" r:id="rId9"/>
    <p:sldId id="285" r:id="rId10"/>
    <p:sldId id="259" r:id="rId11"/>
    <p:sldId id="261" r:id="rId12"/>
    <p:sldId id="260" r:id="rId13"/>
    <p:sldId id="279" r:id="rId14"/>
    <p:sldId id="276" r:id="rId15"/>
    <p:sldId id="262" r:id="rId16"/>
    <p:sldId id="275" r:id="rId17"/>
    <p:sldId id="272" r:id="rId18"/>
    <p:sldId id="273" r:id="rId19"/>
    <p:sldId id="277" r:id="rId20"/>
    <p:sldId id="282" r:id="rId21"/>
    <p:sldId id="280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A408"/>
    <a:srgbClr val="16BF09"/>
    <a:srgbClr val="129B07"/>
    <a:srgbClr val="006600"/>
    <a:srgbClr val="2E0692"/>
    <a:srgbClr val="0000FF"/>
    <a:srgbClr val="76DC89"/>
    <a:srgbClr val="09FF78"/>
    <a:srgbClr val="26B829"/>
    <a:srgbClr val="22A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288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0A20A-D59A-45A8-8A22-94012F00D209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0685A3-B719-4FDD-A33F-0BF044EAEBC1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i="0" dirty="0" smtClean="0">
              <a:solidFill>
                <a:schemeClr val="bg2"/>
              </a:solidFill>
            </a:rPr>
            <a:t>ADMH Contact Information</a:t>
          </a:r>
          <a:endParaRPr lang="en-US" b="1" i="0" dirty="0">
            <a:solidFill>
              <a:schemeClr val="bg2"/>
            </a:solidFill>
          </a:endParaRPr>
        </a:p>
      </dgm:t>
    </dgm:pt>
    <dgm:pt modelId="{685EE9E5-E5BC-4E82-9E1F-F1A0E81B9D20}" type="parTrans" cxnId="{3D337B98-9D50-428D-9520-82B41E139502}">
      <dgm:prSet/>
      <dgm:spPr/>
      <dgm:t>
        <a:bodyPr/>
        <a:lstStyle/>
        <a:p>
          <a:endParaRPr lang="en-US"/>
        </a:p>
      </dgm:t>
    </dgm:pt>
    <dgm:pt modelId="{86F45291-0C04-4620-86A2-B45810F1054A}" type="sibTrans" cxnId="{3D337B98-9D50-428D-9520-82B41E139502}">
      <dgm:prSet/>
      <dgm:spPr/>
      <dgm:t>
        <a:bodyPr/>
        <a:lstStyle/>
        <a:p>
          <a:endParaRPr lang="en-US"/>
        </a:p>
      </dgm:t>
    </dgm:pt>
    <dgm:pt modelId="{0988C364-45B4-4B00-89A5-648611FFB72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endParaRPr lang="en-US" b="1" dirty="0">
            <a:solidFill>
              <a:srgbClr val="2E0692"/>
            </a:solidFill>
          </a:endParaRPr>
        </a:p>
      </dgm:t>
    </dgm:pt>
    <dgm:pt modelId="{02A7B122-14BF-4280-A0DB-8B03C672F999}" type="parTrans" cxnId="{F5ACA709-AB20-4692-A295-D3C6B1BE8D93}">
      <dgm:prSet/>
      <dgm:spPr/>
      <dgm:t>
        <a:bodyPr/>
        <a:lstStyle/>
        <a:p>
          <a:endParaRPr lang="en-US"/>
        </a:p>
      </dgm:t>
    </dgm:pt>
    <dgm:pt modelId="{CA311823-A46D-4693-A4CD-E59931BABC6F}" type="sibTrans" cxnId="{F5ACA709-AB20-4692-A295-D3C6B1BE8D93}">
      <dgm:prSet/>
      <dgm:spPr/>
      <dgm:t>
        <a:bodyPr/>
        <a:lstStyle/>
        <a:p>
          <a:endParaRPr lang="en-US"/>
        </a:p>
      </dgm:t>
    </dgm:pt>
    <dgm:pt modelId="{D9421FC2-4DDA-48E3-8A26-B1D3DBFDC38F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rgbClr val="2E0692"/>
              </a:solidFill>
            </a:rPr>
            <a:t>Gayla Caddell – Coordinator, Child &amp; Adolescent Mental Illness Services</a:t>
          </a:r>
          <a:endParaRPr lang="en-US" b="1" dirty="0">
            <a:solidFill>
              <a:srgbClr val="2E0692"/>
            </a:solidFill>
          </a:endParaRPr>
        </a:p>
      </dgm:t>
    </dgm:pt>
    <dgm:pt modelId="{3CC9FE90-A366-490B-8681-4A3080E3299E}" type="parTrans" cxnId="{6E89B04E-A324-46D8-B846-CF4D21BF4868}">
      <dgm:prSet/>
      <dgm:spPr/>
      <dgm:t>
        <a:bodyPr/>
        <a:lstStyle/>
        <a:p>
          <a:endParaRPr lang="en-US"/>
        </a:p>
      </dgm:t>
    </dgm:pt>
    <dgm:pt modelId="{20ACBE6D-8739-4C8F-B48D-714726AE8E24}" type="sibTrans" cxnId="{6E89B04E-A324-46D8-B846-CF4D21BF4868}">
      <dgm:prSet/>
      <dgm:spPr/>
      <dgm:t>
        <a:bodyPr/>
        <a:lstStyle/>
        <a:p>
          <a:endParaRPr lang="en-US"/>
        </a:p>
      </dgm:t>
    </dgm:pt>
    <dgm:pt modelId="{248EAD3E-8608-4725-97B6-A75225C0242E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rgbClr val="2E0692"/>
              </a:solidFill>
            </a:rPr>
            <a:t>334-353-7832</a:t>
          </a:r>
          <a:endParaRPr lang="en-US" b="1" dirty="0">
            <a:solidFill>
              <a:srgbClr val="2E0692"/>
            </a:solidFill>
          </a:endParaRPr>
        </a:p>
      </dgm:t>
    </dgm:pt>
    <dgm:pt modelId="{207848AC-DEE5-4411-8D3B-FCF1D4F00995}" type="parTrans" cxnId="{7EF11140-3DD9-4650-B671-A7EDED26D206}">
      <dgm:prSet/>
      <dgm:spPr/>
      <dgm:t>
        <a:bodyPr/>
        <a:lstStyle/>
        <a:p>
          <a:endParaRPr lang="en-US"/>
        </a:p>
      </dgm:t>
    </dgm:pt>
    <dgm:pt modelId="{FA328127-25E1-43CD-9768-EEC595FD117F}" type="sibTrans" cxnId="{7EF11140-3DD9-4650-B671-A7EDED26D206}">
      <dgm:prSet/>
      <dgm:spPr/>
      <dgm:t>
        <a:bodyPr/>
        <a:lstStyle/>
        <a:p>
          <a:endParaRPr lang="en-US"/>
        </a:p>
      </dgm:t>
    </dgm:pt>
    <dgm:pt modelId="{E2E8FABD-A7F5-46F1-99FC-880F44381FC5}">
      <dgm:prSet/>
      <dgm:spPr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pPr rtl="0"/>
          <a:r>
            <a:rPr lang="en-US" b="1" dirty="0" smtClean="0">
              <a:solidFill>
                <a:srgbClr val="2E0692"/>
              </a:solidFill>
            </a:rPr>
            <a:t>gayla.caddell@mh.alabama.gov </a:t>
          </a:r>
          <a:endParaRPr lang="en-US" b="1" dirty="0">
            <a:solidFill>
              <a:srgbClr val="2E0692"/>
            </a:solidFill>
          </a:endParaRPr>
        </a:p>
      </dgm:t>
    </dgm:pt>
    <dgm:pt modelId="{C393AF3C-A7B4-44F2-B916-17E2E114D4A6}" type="parTrans" cxnId="{3BC996F2-A0E0-4C12-B59D-1F78FA133E22}">
      <dgm:prSet/>
      <dgm:spPr/>
      <dgm:t>
        <a:bodyPr/>
        <a:lstStyle/>
        <a:p>
          <a:endParaRPr lang="en-US"/>
        </a:p>
      </dgm:t>
    </dgm:pt>
    <dgm:pt modelId="{A6A933B4-FD68-4881-BD37-8CB0C4594A90}" type="sibTrans" cxnId="{3BC996F2-A0E0-4C12-B59D-1F78FA133E22}">
      <dgm:prSet/>
      <dgm:spPr/>
      <dgm:t>
        <a:bodyPr/>
        <a:lstStyle/>
        <a:p>
          <a:endParaRPr lang="en-US"/>
        </a:p>
      </dgm:t>
    </dgm:pt>
    <dgm:pt modelId="{F4B1AD43-0F3B-4F2E-A6DC-6C7A814E777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dirty="0" smtClean="0">
              <a:solidFill>
                <a:schemeClr val="bg2"/>
              </a:solidFill>
            </a:rPr>
            <a:t>ALSDE Contact Information</a:t>
          </a:r>
          <a:endParaRPr lang="en-US" b="1" dirty="0">
            <a:solidFill>
              <a:schemeClr val="bg2"/>
            </a:solidFill>
          </a:endParaRPr>
        </a:p>
      </dgm:t>
    </dgm:pt>
    <dgm:pt modelId="{392E4D7E-F38B-4CC8-B798-94141D3C8CBE}" type="sibTrans" cxnId="{7E256B5E-B1B2-45DF-A686-91A912964928}">
      <dgm:prSet/>
      <dgm:spPr/>
      <dgm:t>
        <a:bodyPr/>
        <a:lstStyle/>
        <a:p>
          <a:endParaRPr lang="en-US"/>
        </a:p>
      </dgm:t>
    </dgm:pt>
    <dgm:pt modelId="{C6178ED1-9B01-4D28-AF3A-7406FB21E8F6}" type="parTrans" cxnId="{7E256B5E-B1B2-45DF-A686-91A912964928}">
      <dgm:prSet/>
      <dgm:spPr/>
      <dgm:t>
        <a:bodyPr/>
        <a:lstStyle/>
        <a:p>
          <a:endParaRPr lang="en-US"/>
        </a:p>
      </dgm:t>
    </dgm:pt>
    <dgm:pt modelId="{20A791AC-FBA7-4D9B-85CA-43507D4F5ED7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b="1" dirty="0" smtClean="0">
              <a:solidFill>
                <a:srgbClr val="2E0692"/>
              </a:solidFill>
            </a:rPr>
            <a:t>Tina Sanders – Education Specialist, Special Education Services </a:t>
          </a:r>
          <a:endParaRPr lang="en-US" b="1" dirty="0">
            <a:solidFill>
              <a:srgbClr val="2E0692"/>
            </a:solidFill>
          </a:endParaRPr>
        </a:p>
      </dgm:t>
    </dgm:pt>
    <dgm:pt modelId="{BC7CEABD-F6A0-4636-81D5-8CE74241FF21}" type="parTrans" cxnId="{DF51BAE0-DE2D-4457-AE85-81DD6E77216E}">
      <dgm:prSet/>
      <dgm:spPr/>
      <dgm:t>
        <a:bodyPr/>
        <a:lstStyle/>
        <a:p>
          <a:endParaRPr lang="en-US"/>
        </a:p>
      </dgm:t>
    </dgm:pt>
    <dgm:pt modelId="{83216C1D-CC82-4B7D-A45E-5C6CA699FD81}" type="sibTrans" cxnId="{DF51BAE0-DE2D-4457-AE85-81DD6E77216E}">
      <dgm:prSet/>
      <dgm:spPr/>
      <dgm:t>
        <a:bodyPr/>
        <a:lstStyle/>
        <a:p>
          <a:endParaRPr lang="en-US"/>
        </a:p>
      </dgm:t>
    </dgm:pt>
    <dgm:pt modelId="{79D146B0-6521-41CC-A96E-8364E300A6D7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b="1" dirty="0" smtClean="0">
              <a:solidFill>
                <a:srgbClr val="2E0692"/>
              </a:solidFill>
            </a:rPr>
            <a:t>334-242-8114</a:t>
          </a:r>
          <a:endParaRPr lang="en-US" b="1" dirty="0">
            <a:solidFill>
              <a:srgbClr val="2E0692"/>
            </a:solidFill>
          </a:endParaRPr>
        </a:p>
      </dgm:t>
    </dgm:pt>
    <dgm:pt modelId="{0E3834BC-D44B-4FA8-A161-7B64061D880E}" type="parTrans" cxnId="{8848259B-530F-4F5C-8732-7F0B2B84BA0F}">
      <dgm:prSet/>
      <dgm:spPr/>
      <dgm:t>
        <a:bodyPr/>
        <a:lstStyle/>
        <a:p>
          <a:endParaRPr lang="en-US"/>
        </a:p>
      </dgm:t>
    </dgm:pt>
    <dgm:pt modelId="{575015E4-18FF-48DB-BB9C-468E37ED607F}" type="sibTrans" cxnId="{8848259B-530F-4F5C-8732-7F0B2B84BA0F}">
      <dgm:prSet/>
      <dgm:spPr/>
      <dgm:t>
        <a:bodyPr/>
        <a:lstStyle/>
        <a:p>
          <a:endParaRPr lang="en-US"/>
        </a:p>
      </dgm:t>
    </dgm:pt>
    <dgm:pt modelId="{A7E6E7FC-EFD9-42CA-A49B-440E36DB5629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r>
            <a:rPr lang="en-US" b="1" dirty="0" smtClean="0">
              <a:solidFill>
                <a:srgbClr val="2E0692"/>
              </a:solidFill>
            </a:rPr>
            <a:t>tsanders1@alsde.edu </a:t>
          </a:r>
          <a:endParaRPr lang="en-US" b="1" dirty="0">
            <a:solidFill>
              <a:srgbClr val="2E0692"/>
            </a:solidFill>
          </a:endParaRPr>
        </a:p>
      </dgm:t>
    </dgm:pt>
    <dgm:pt modelId="{44D23867-7769-4582-9759-C488C3F7FD4C}" type="parTrans" cxnId="{D248F7A9-30E7-493F-98A3-F71BC164545C}">
      <dgm:prSet/>
      <dgm:spPr/>
      <dgm:t>
        <a:bodyPr/>
        <a:lstStyle/>
        <a:p>
          <a:endParaRPr lang="en-US"/>
        </a:p>
      </dgm:t>
    </dgm:pt>
    <dgm:pt modelId="{EFF1F48F-C55D-4147-9870-18B2916D2CBC}" type="sibTrans" cxnId="{D248F7A9-30E7-493F-98A3-F71BC164545C}">
      <dgm:prSet/>
      <dgm:spPr/>
      <dgm:t>
        <a:bodyPr/>
        <a:lstStyle/>
        <a:p>
          <a:endParaRPr lang="en-US"/>
        </a:p>
      </dgm:t>
    </dgm:pt>
    <dgm:pt modelId="{C4910A40-E15F-49F5-AD2B-11446E994F10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</a:schemeClr>
          </a:solidFill>
        </a:ln>
        <a:effectLst>
          <a:innerShdw blurRad="114300">
            <a:prstClr val="black"/>
          </a:innerShdw>
        </a:effectLst>
      </dgm:spPr>
      <dgm:t>
        <a:bodyPr/>
        <a:lstStyle/>
        <a:p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6875971C-76D9-4BDD-AFB9-31F7D23356A6}" type="parTrans" cxnId="{125D557E-1D85-41EF-9EE4-8B7D6692A78E}">
      <dgm:prSet/>
      <dgm:spPr/>
      <dgm:t>
        <a:bodyPr/>
        <a:lstStyle/>
        <a:p>
          <a:endParaRPr lang="en-US"/>
        </a:p>
      </dgm:t>
    </dgm:pt>
    <dgm:pt modelId="{97DB1C4C-B517-48D9-851E-664C54020AA7}" type="sibTrans" cxnId="{125D557E-1D85-41EF-9EE4-8B7D6692A78E}">
      <dgm:prSet/>
      <dgm:spPr/>
      <dgm:t>
        <a:bodyPr/>
        <a:lstStyle/>
        <a:p>
          <a:endParaRPr lang="en-US"/>
        </a:p>
      </dgm:t>
    </dgm:pt>
    <dgm:pt modelId="{968CA063-AFC7-4B5C-A954-FD600D0A6BDF}" type="pres">
      <dgm:prSet presAssocID="{1040A20A-D59A-45A8-8A22-94012F00D2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C6980B-4F80-4DDF-82EB-97836E6B682D}" type="pres">
      <dgm:prSet presAssocID="{200685A3-B719-4FDD-A33F-0BF044EAEBC1}" presName="parentLin" presStyleCnt="0"/>
      <dgm:spPr/>
    </dgm:pt>
    <dgm:pt modelId="{DE6D7DF9-643E-4FA5-A812-FE19D9752C4F}" type="pres">
      <dgm:prSet presAssocID="{200685A3-B719-4FDD-A33F-0BF044EAEBC1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31C712F-C6C3-44C1-BC33-8EBFD67D865E}" type="pres">
      <dgm:prSet presAssocID="{200685A3-B719-4FDD-A33F-0BF044EAEBC1}" presName="parentText" presStyleLbl="node1" presStyleIdx="0" presStyleCnt="2" custLinFactNeighborX="7265" custLinFactNeighborY="1054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2CE41-CA0E-4AB3-8F4B-39D9C4DB4CB8}" type="pres">
      <dgm:prSet presAssocID="{200685A3-B719-4FDD-A33F-0BF044EAEBC1}" presName="negativeSpace" presStyleCnt="0"/>
      <dgm:spPr/>
    </dgm:pt>
    <dgm:pt modelId="{A9C7C8C9-D4F2-451E-95BC-3FDDD8E7CA48}" type="pres">
      <dgm:prSet presAssocID="{200685A3-B719-4FDD-A33F-0BF044EAEBC1}" presName="childText" presStyleLbl="conFgAcc1" presStyleIdx="0" presStyleCnt="2" custScaleY="77375" custLinFactNeighborX="-368" custLinFactNeighborY="31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93D6C-90B5-487D-9EDA-4BFA4F319C02}" type="pres">
      <dgm:prSet presAssocID="{86F45291-0C04-4620-86A2-B45810F1054A}" presName="spaceBetweenRectangles" presStyleCnt="0"/>
      <dgm:spPr/>
    </dgm:pt>
    <dgm:pt modelId="{24077AA6-9F80-4ABC-9A6C-B50FB285C521}" type="pres">
      <dgm:prSet presAssocID="{F4B1AD43-0F3B-4F2E-A6DC-6C7A814E7779}" presName="parentLin" presStyleCnt="0"/>
      <dgm:spPr/>
    </dgm:pt>
    <dgm:pt modelId="{D4F0EC20-5C12-41A2-B81A-597F6EDAD0A0}" type="pres">
      <dgm:prSet presAssocID="{F4B1AD43-0F3B-4F2E-A6DC-6C7A814E7779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0D40EC7-95FE-4A82-B89F-13C5B55A8F70}" type="pres">
      <dgm:prSet presAssocID="{F4B1AD43-0F3B-4F2E-A6DC-6C7A814E7779}" presName="parentText" presStyleLbl="node1" presStyleIdx="1" presStyleCnt="2" custLinFactNeighborX="7265" custLinFactNeighborY="-44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1D99C5-D449-4AD2-9AF8-F95ACB5F9FA6}" type="pres">
      <dgm:prSet presAssocID="{F4B1AD43-0F3B-4F2E-A6DC-6C7A814E7779}" presName="negativeSpace" presStyleCnt="0"/>
      <dgm:spPr/>
    </dgm:pt>
    <dgm:pt modelId="{8F26C659-CE94-443E-ACA0-DBFCC09F4457}" type="pres">
      <dgm:prSet presAssocID="{F4B1AD43-0F3B-4F2E-A6DC-6C7A814E7779}" presName="childText" presStyleLbl="conFgAcc1" presStyleIdx="1" presStyleCnt="2" custScaleY="86877" custLinFactNeighborY="40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48F7A9-30E7-493F-98A3-F71BC164545C}" srcId="{20A791AC-FBA7-4D9B-85CA-43507D4F5ED7}" destId="{A7E6E7FC-EFD9-42CA-A49B-440E36DB5629}" srcOrd="1" destOrd="0" parTransId="{44D23867-7769-4582-9759-C488C3F7FD4C}" sibTransId="{EFF1F48F-C55D-4147-9870-18B2916D2CBC}"/>
    <dgm:cxn modelId="{FF5870C3-CDEE-4437-AA42-C584E6E8896E}" type="presOf" srcId="{D9421FC2-4DDA-48E3-8A26-B1D3DBFDC38F}" destId="{A9C7C8C9-D4F2-451E-95BC-3FDDD8E7CA48}" srcOrd="0" destOrd="1" presId="urn:microsoft.com/office/officeart/2005/8/layout/list1"/>
    <dgm:cxn modelId="{3D337B98-9D50-428D-9520-82B41E139502}" srcId="{1040A20A-D59A-45A8-8A22-94012F00D209}" destId="{200685A3-B719-4FDD-A33F-0BF044EAEBC1}" srcOrd="0" destOrd="0" parTransId="{685EE9E5-E5BC-4E82-9E1F-F1A0E81B9D20}" sibTransId="{86F45291-0C04-4620-86A2-B45810F1054A}"/>
    <dgm:cxn modelId="{8A179D58-9823-42AE-A510-997F4ADF085D}" type="presOf" srcId="{1040A20A-D59A-45A8-8A22-94012F00D209}" destId="{968CA063-AFC7-4B5C-A954-FD600D0A6BDF}" srcOrd="0" destOrd="0" presId="urn:microsoft.com/office/officeart/2005/8/layout/list1"/>
    <dgm:cxn modelId="{7E256B5E-B1B2-45DF-A686-91A912964928}" srcId="{1040A20A-D59A-45A8-8A22-94012F00D209}" destId="{F4B1AD43-0F3B-4F2E-A6DC-6C7A814E7779}" srcOrd="1" destOrd="0" parTransId="{C6178ED1-9B01-4D28-AF3A-7406FB21E8F6}" sibTransId="{392E4D7E-F38B-4CC8-B798-94141D3C8CBE}"/>
    <dgm:cxn modelId="{167D20DF-CB61-4038-8659-8558FA69A459}" type="presOf" srcId="{F4B1AD43-0F3B-4F2E-A6DC-6C7A814E7779}" destId="{D4F0EC20-5C12-41A2-B81A-597F6EDAD0A0}" srcOrd="0" destOrd="0" presId="urn:microsoft.com/office/officeart/2005/8/layout/list1"/>
    <dgm:cxn modelId="{23667D2F-20EF-4453-A137-21A4B357459D}" type="presOf" srcId="{E2E8FABD-A7F5-46F1-99FC-880F44381FC5}" destId="{A9C7C8C9-D4F2-451E-95BC-3FDDD8E7CA48}" srcOrd="0" destOrd="3" presId="urn:microsoft.com/office/officeart/2005/8/layout/list1"/>
    <dgm:cxn modelId="{C1417670-A89D-46CD-ABBD-14B19A927D84}" type="presOf" srcId="{200685A3-B719-4FDD-A33F-0BF044EAEBC1}" destId="{DE6D7DF9-643E-4FA5-A812-FE19D9752C4F}" srcOrd="0" destOrd="0" presId="urn:microsoft.com/office/officeart/2005/8/layout/list1"/>
    <dgm:cxn modelId="{87CE588E-BFD6-4C86-ADEA-72AC71147663}" type="presOf" srcId="{F4B1AD43-0F3B-4F2E-A6DC-6C7A814E7779}" destId="{70D40EC7-95FE-4A82-B89F-13C5B55A8F70}" srcOrd="1" destOrd="0" presId="urn:microsoft.com/office/officeart/2005/8/layout/list1"/>
    <dgm:cxn modelId="{D69BF685-77DE-42D2-B5A3-EBA64290DBD0}" type="presOf" srcId="{20A791AC-FBA7-4D9B-85CA-43507D4F5ED7}" destId="{8F26C659-CE94-443E-ACA0-DBFCC09F4457}" srcOrd="0" destOrd="1" presId="urn:microsoft.com/office/officeart/2005/8/layout/list1"/>
    <dgm:cxn modelId="{125D557E-1D85-41EF-9EE4-8B7D6692A78E}" srcId="{F4B1AD43-0F3B-4F2E-A6DC-6C7A814E7779}" destId="{C4910A40-E15F-49F5-AD2B-11446E994F10}" srcOrd="0" destOrd="0" parTransId="{6875971C-76D9-4BDD-AFB9-31F7D23356A6}" sibTransId="{97DB1C4C-B517-48D9-851E-664C54020AA7}"/>
    <dgm:cxn modelId="{8848259B-530F-4F5C-8732-7F0B2B84BA0F}" srcId="{20A791AC-FBA7-4D9B-85CA-43507D4F5ED7}" destId="{79D146B0-6521-41CC-A96E-8364E300A6D7}" srcOrd="0" destOrd="0" parTransId="{0E3834BC-D44B-4FA8-A161-7B64061D880E}" sibTransId="{575015E4-18FF-48DB-BB9C-468E37ED607F}"/>
    <dgm:cxn modelId="{17FBEC09-0A99-417F-8E87-BBCC5EDF4F5C}" type="presOf" srcId="{200685A3-B719-4FDD-A33F-0BF044EAEBC1}" destId="{331C712F-C6C3-44C1-BC33-8EBFD67D865E}" srcOrd="1" destOrd="0" presId="urn:microsoft.com/office/officeart/2005/8/layout/list1"/>
    <dgm:cxn modelId="{3BC996F2-A0E0-4C12-B59D-1F78FA133E22}" srcId="{D9421FC2-4DDA-48E3-8A26-B1D3DBFDC38F}" destId="{E2E8FABD-A7F5-46F1-99FC-880F44381FC5}" srcOrd="1" destOrd="0" parTransId="{C393AF3C-A7B4-44F2-B916-17E2E114D4A6}" sibTransId="{A6A933B4-FD68-4881-BD37-8CB0C4594A90}"/>
    <dgm:cxn modelId="{FAB8B690-1991-464E-A6FB-721199F7722F}" type="presOf" srcId="{C4910A40-E15F-49F5-AD2B-11446E994F10}" destId="{8F26C659-CE94-443E-ACA0-DBFCC09F4457}" srcOrd="0" destOrd="0" presId="urn:microsoft.com/office/officeart/2005/8/layout/list1"/>
    <dgm:cxn modelId="{F95D5839-6EC0-4027-9798-53669FC9C4F5}" type="presOf" srcId="{A7E6E7FC-EFD9-42CA-A49B-440E36DB5629}" destId="{8F26C659-CE94-443E-ACA0-DBFCC09F4457}" srcOrd="0" destOrd="3" presId="urn:microsoft.com/office/officeart/2005/8/layout/list1"/>
    <dgm:cxn modelId="{DF51BAE0-DE2D-4457-AE85-81DD6E77216E}" srcId="{F4B1AD43-0F3B-4F2E-A6DC-6C7A814E7779}" destId="{20A791AC-FBA7-4D9B-85CA-43507D4F5ED7}" srcOrd="1" destOrd="0" parTransId="{BC7CEABD-F6A0-4636-81D5-8CE74241FF21}" sibTransId="{83216C1D-CC82-4B7D-A45E-5C6CA699FD81}"/>
    <dgm:cxn modelId="{7EF11140-3DD9-4650-B671-A7EDED26D206}" srcId="{D9421FC2-4DDA-48E3-8A26-B1D3DBFDC38F}" destId="{248EAD3E-8608-4725-97B6-A75225C0242E}" srcOrd="0" destOrd="0" parTransId="{207848AC-DEE5-4411-8D3B-FCF1D4F00995}" sibTransId="{FA328127-25E1-43CD-9768-EEC595FD117F}"/>
    <dgm:cxn modelId="{FB2F0A96-5C50-42D7-BDC3-446FC5EE494D}" type="presOf" srcId="{248EAD3E-8608-4725-97B6-A75225C0242E}" destId="{A9C7C8C9-D4F2-451E-95BC-3FDDD8E7CA48}" srcOrd="0" destOrd="2" presId="urn:microsoft.com/office/officeart/2005/8/layout/list1"/>
    <dgm:cxn modelId="{F5ACA709-AB20-4692-A295-D3C6B1BE8D93}" srcId="{200685A3-B719-4FDD-A33F-0BF044EAEBC1}" destId="{0988C364-45B4-4B00-89A5-648611FFB72E}" srcOrd="0" destOrd="0" parTransId="{02A7B122-14BF-4280-A0DB-8B03C672F999}" sibTransId="{CA311823-A46D-4693-A4CD-E59931BABC6F}"/>
    <dgm:cxn modelId="{6E89B04E-A324-46D8-B846-CF4D21BF4868}" srcId="{200685A3-B719-4FDD-A33F-0BF044EAEBC1}" destId="{D9421FC2-4DDA-48E3-8A26-B1D3DBFDC38F}" srcOrd="1" destOrd="0" parTransId="{3CC9FE90-A366-490B-8681-4A3080E3299E}" sibTransId="{20ACBE6D-8739-4C8F-B48D-714726AE8E24}"/>
    <dgm:cxn modelId="{5454B22C-0763-415A-B024-968A23032F87}" type="presOf" srcId="{0988C364-45B4-4B00-89A5-648611FFB72E}" destId="{A9C7C8C9-D4F2-451E-95BC-3FDDD8E7CA48}" srcOrd="0" destOrd="0" presId="urn:microsoft.com/office/officeart/2005/8/layout/list1"/>
    <dgm:cxn modelId="{5548AEDD-7A7B-408C-A5E2-609C2C03469C}" type="presOf" srcId="{79D146B0-6521-41CC-A96E-8364E300A6D7}" destId="{8F26C659-CE94-443E-ACA0-DBFCC09F4457}" srcOrd="0" destOrd="2" presId="urn:microsoft.com/office/officeart/2005/8/layout/list1"/>
    <dgm:cxn modelId="{FAB3A383-CC74-4239-BCCE-A342DD2C796D}" type="presParOf" srcId="{968CA063-AFC7-4B5C-A954-FD600D0A6BDF}" destId="{2FC6980B-4F80-4DDF-82EB-97836E6B682D}" srcOrd="0" destOrd="0" presId="urn:microsoft.com/office/officeart/2005/8/layout/list1"/>
    <dgm:cxn modelId="{C2D5D88B-B20A-4787-852F-2995CC30FF6A}" type="presParOf" srcId="{2FC6980B-4F80-4DDF-82EB-97836E6B682D}" destId="{DE6D7DF9-643E-4FA5-A812-FE19D9752C4F}" srcOrd="0" destOrd="0" presId="urn:microsoft.com/office/officeart/2005/8/layout/list1"/>
    <dgm:cxn modelId="{DB796009-B7E6-48A3-A611-BD5C7996275E}" type="presParOf" srcId="{2FC6980B-4F80-4DDF-82EB-97836E6B682D}" destId="{331C712F-C6C3-44C1-BC33-8EBFD67D865E}" srcOrd="1" destOrd="0" presId="urn:microsoft.com/office/officeart/2005/8/layout/list1"/>
    <dgm:cxn modelId="{9C06ABDE-645A-44CA-8CF5-47B6DF92F2A8}" type="presParOf" srcId="{968CA063-AFC7-4B5C-A954-FD600D0A6BDF}" destId="{8B42CE41-CA0E-4AB3-8F4B-39D9C4DB4CB8}" srcOrd="1" destOrd="0" presId="urn:microsoft.com/office/officeart/2005/8/layout/list1"/>
    <dgm:cxn modelId="{7E613D86-1C22-44B0-96C0-0DAAA2A859AB}" type="presParOf" srcId="{968CA063-AFC7-4B5C-A954-FD600D0A6BDF}" destId="{A9C7C8C9-D4F2-451E-95BC-3FDDD8E7CA48}" srcOrd="2" destOrd="0" presId="urn:microsoft.com/office/officeart/2005/8/layout/list1"/>
    <dgm:cxn modelId="{AADE75D2-ACED-4D8A-B8DD-C780FBC80852}" type="presParOf" srcId="{968CA063-AFC7-4B5C-A954-FD600D0A6BDF}" destId="{E9993D6C-90B5-487D-9EDA-4BFA4F319C02}" srcOrd="3" destOrd="0" presId="urn:microsoft.com/office/officeart/2005/8/layout/list1"/>
    <dgm:cxn modelId="{279B221B-AE86-487F-8B27-6749D7795855}" type="presParOf" srcId="{968CA063-AFC7-4B5C-A954-FD600D0A6BDF}" destId="{24077AA6-9F80-4ABC-9A6C-B50FB285C521}" srcOrd="4" destOrd="0" presId="urn:microsoft.com/office/officeart/2005/8/layout/list1"/>
    <dgm:cxn modelId="{66F2F830-A9BF-4617-A6BA-A7BE20B5D87E}" type="presParOf" srcId="{24077AA6-9F80-4ABC-9A6C-B50FB285C521}" destId="{D4F0EC20-5C12-41A2-B81A-597F6EDAD0A0}" srcOrd="0" destOrd="0" presId="urn:microsoft.com/office/officeart/2005/8/layout/list1"/>
    <dgm:cxn modelId="{6771F4AB-90F0-4FBC-AB12-7DBBCDDD2E92}" type="presParOf" srcId="{24077AA6-9F80-4ABC-9A6C-B50FB285C521}" destId="{70D40EC7-95FE-4A82-B89F-13C5B55A8F70}" srcOrd="1" destOrd="0" presId="urn:microsoft.com/office/officeart/2005/8/layout/list1"/>
    <dgm:cxn modelId="{E5613614-2E15-428B-8D4C-09E77792EBAA}" type="presParOf" srcId="{968CA063-AFC7-4B5C-A954-FD600D0A6BDF}" destId="{8E1D99C5-D449-4AD2-9AF8-F95ACB5F9FA6}" srcOrd="5" destOrd="0" presId="urn:microsoft.com/office/officeart/2005/8/layout/list1"/>
    <dgm:cxn modelId="{81AB5EE5-3A4D-41B6-9D65-DF64F6A62F03}" type="presParOf" srcId="{968CA063-AFC7-4B5C-A954-FD600D0A6BDF}" destId="{8F26C659-CE94-443E-ACA0-DBFCC09F445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C73B873-A574-40F2-802C-FA7DF21BBE93}" type="doc">
      <dgm:prSet loTypeId="urn:microsoft.com/office/officeart/2005/8/layout/lProcess2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5E3F0B4-C789-48FF-A3F8-31B96E92D7A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dirty="0" smtClean="0"/>
            <a:t>The </a:t>
          </a:r>
          <a:r>
            <a:rPr lang="en-US" b="1" dirty="0" smtClean="0">
              <a:solidFill>
                <a:srgbClr val="26B829"/>
              </a:solidFill>
            </a:rPr>
            <a:t>GOAL</a:t>
          </a:r>
          <a:r>
            <a:rPr lang="en-US" dirty="0" smtClean="0"/>
            <a:t> of the SBMH collaboration between ADMH and its providers and the ALSDE and Alabama’s local education agencies is to:</a:t>
          </a:r>
          <a:endParaRPr lang="en-US" dirty="0"/>
        </a:p>
      </dgm:t>
    </dgm:pt>
    <dgm:pt modelId="{79053D31-85DD-48E0-B927-B9D1F78F957D}" type="parTrans" cxnId="{87B4261B-ABE9-4094-AF5B-5B78ED85E620}">
      <dgm:prSet/>
      <dgm:spPr/>
      <dgm:t>
        <a:bodyPr/>
        <a:lstStyle/>
        <a:p>
          <a:endParaRPr lang="en-US"/>
        </a:p>
      </dgm:t>
    </dgm:pt>
    <dgm:pt modelId="{029FBE13-18E2-48FC-85D9-39F453508B2C}" type="sibTrans" cxnId="{87B4261B-ABE9-4094-AF5B-5B78ED85E620}">
      <dgm:prSet/>
      <dgm:spPr/>
      <dgm:t>
        <a:bodyPr/>
        <a:lstStyle/>
        <a:p>
          <a:endParaRPr lang="en-US"/>
        </a:p>
      </dgm:t>
    </dgm:pt>
    <dgm:pt modelId="{725443D2-7D60-458C-83D6-DAFF5E36624F}">
      <dgm:prSet/>
      <dgm:spPr/>
      <dgm:t>
        <a:bodyPr/>
        <a:lstStyle/>
        <a:p>
          <a:pPr rtl="0"/>
          <a:r>
            <a:rPr lang="en-US" dirty="0" smtClean="0"/>
            <a:t>Ensure that children and adolescents, </a:t>
          </a:r>
          <a:r>
            <a:rPr lang="en-US" b="1" dirty="0" smtClean="0">
              <a:solidFill>
                <a:srgbClr val="09FF78"/>
              </a:solidFill>
            </a:rPr>
            <a:t>both general and special education</a:t>
          </a:r>
          <a:r>
            <a:rPr lang="en-US" dirty="0" smtClean="0"/>
            <a:t>, enrolled in local school systems have </a:t>
          </a:r>
          <a:r>
            <a:rPr lang="en-US" b="1" dirty="0" smtClean="0">
              <a:solidFill>
                <a:srgbClr val="09FF78"/>
              </a:solidFill>
            </a:rPr>
            <a:t>access to high quality mental health prevention, early intervention, and treatment services.</a:t>
          </a:r>
          <a:endParaRPr lang="en-US" b="1" dirty="0">
            <a:solidFill>
              <a:srgbClr val="09FF78"/>
            </a:solidFill>
          </a:endParaRPr>
        </a:p>
      </dgm:t>
    </dgm:pt>
    <dgm:pt modelId="{D2F91B68-5359-4894-A601-BF749C80D2A2}" type="parTrans" cxnId="{B0786388-6480-45EB-B16F-E0358F95DAEE}">
      <dgm:prSet/>
      <dgm:spPr/>
      <dgm:t>
        <a:bodyPr/>
        <a:lstStyle/>
        <a:p>
          <a:endParaRPr lang="en-US"/>
        </a:p>
      </dgm:t>
    </dgm:pt>
    <dgm:pt modelId="{5FF5E95A-DEF9-40DB-961A-57ADBFEE1E66}" type="sibTrans" cxnId="{B0786388-6480-45EB-B16F-E0358F95DAEE}">
      <dgm:prSet/>
      <dgm:spPr/>
      <dgm:t>
        <a:bodyPr/>
        <a:lstStyle/>
        <a:p>
          <a:endParaRPr lang="en-US"/>
        </a:p>
      </dgm:t>
    </dgm:pt>
    <dgm:pt modelId="{EA6D4727-8A5E-445F-8A55-6600990C98CA}">
      <dgm:prSet/>
      <dgm:spPr/>
      <dgm:t>
        <a:bodyPr/>
        <a:lstStyle/>
        <a:p>
          <a:pPr rtl="0"/>
          <a:r>
            <a:rPr lang="en-US" dirty="0" smtClean="0"/>
            <a:t>To be effective, comprehensive mental health services in schools must be provided by an </a:t>
          </a:r>
          <a:r>
            <a:rPr lang="en-US" b="1" dirty="0" smtClean="0">
              <a:solidFill>
                <a:srgbClr val="09FF78"/>
              </a:solidFill>
            </a:rPr>
            <a:t>on-site master’s level mental health professional in collaboration with teachers, administrators, and families. </a:t>
          </a:r>
          <a:endParaRPr lang="en-US" b="1" dirty="0">
            <a:solidFill>
              <a:srgbClr val="09FF78"/>
            </a:solidFill>
          </a:endParaRPr>
        </a:p>
      </dgm:t>
    </dgm:pt>
    <dgm:pt modelId="{A9CE3FA1-6D98-40AF-9DCD-832299B55B30}" type="parTrans" cxnId="{0F91C73C-3ECC-4DA2-A030-4FEDE05F8EC8}">
      <dgm:prSet/>
      <dgm:spPr/>
      <dgm:t>
        <a:bodyPr/>
        <a:lstStyle/>
        <a:p>
          <a:endParaRPr lang="en-US"/>
        </a:p>
      </dgm:t>
    </dgm:pt>
    <dgm:pt modelId="{7F1EFFC7-E80E-4C66-A100-9FF029CB414F}" type="sibTrans" cxnId="{0F91C73C-3ECC-4DA2-A030-4FEDE05F8EC8}">
      <dgm:prSet/>
      <dgm:spPr/>
      <dgm:t>
        <a:bodyPr/>
        <a:lstStyle/>
        <a:p>
          <a:endParaRPr lang="en-US"/>
        </a:p>
      </dgm:t>
    </dgm:pt>
    <dgm:pt modelId="{EA21E12A-2AF1-4239-AA06-9931EB317FE6}" type="pres">
      <dgm:prSet presAssocID="{DC73B873-A574-40F2-802C-FA7DF21BBE9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F9A288-469C-4BF9-A991-A409AD1FCED6}" type="pres">
      <dgm:prSet presAssocID="{15E3F0B4-C789-48FF-A3F8-31B96E92D7AC}" presName="compNode" presStyleCnt="0"/>
      <dgm:spPr/>
    </dgm:pt>
    <dgm:pt modelId="{33A112F3-195D-4EF0-82CF-769307945AB9}" type="pres">
      <dgm:prSet presAssocID="{15E3F0B4-C789-48FF-A3F8-31B96E92D7AC}" presName="aNode" presStyleLbl="bgShp" presStyleIdx="0" presStyleCnt="1"/>
      <dgm:spPr/>
      <dgm:t>
        <a:bodyPr/>
        <a:lstStyle/>
        <a:p>
          <a:endParaRPr lang="en-US"/>
        </a:p>
      </dgm:t>
    </dgm:pt>
    <dgm:pt modelId="{7C4D047F-AAB9-43DC-A040-45975564172A}" type="pres">
      <dgm:prSet presAssocID="{15E3F0B4-C789-48FF-A3F8-31B96E92D7AC}" presName="textNode" presStyleLbl="bgShp" presStyleIdx="0" presStyleCnt="1"/>
      <dgm:spPr/>
      <dgm:t>
        <a:bodyPr/>
        <a:lstStyle/>
        <a:p>
          <a:endParaRPr lang="en-US"/>
        </a:p>
      </dgm:t>
    </dgm:pt>
    <dgm:pt modelId="{09716458-6C55-470B-96A6-1BFB3022CA38}" type="pres">
      <dgm:prSet presAssocID="{15E3F0B4-C789-48FF-A3F8-31B96E92D7AC}" presName="compChildNode" presStyleCnt="0"/>
      <dgm:spPr/>
    </dgm:pt>
    <dgm:pt modelId="{962978E9-6CDC-48BF-B5B3-E1131935C6F3}" type="pres">
      <dgm:prSet presAssocID="{15E3F0B4-C789-48FF-A3F8-31B96E92D7AC}" presName="theInnerList" presStyleCnt="0"/>
      <dgm:spPr/>
    </dgm:pt>
    <dgm:pt modelId="{89C06012-0139-454A-8438-AC566618BBE0}" type="pres">
      <dgm:prSet presAssocID="{725443D2-7D60-458C-83D6-DAFF5E36624F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D82A02-559A-49A8-8CCA-822F82C7279F}" type="pres">
      <dgm:prSet presAssocID="{725443D2-7D60-458C-83D6-DAFF5E36624F}" presName="aSpace2" presStyleCnt="0"/>
      <dgm:spPr/>
    </dgm:pt>
    <dgm:pt modelId="{99EDFCA3-3022-4F9C-A069-C37D9C1AC7FC}" type="pres">
      <dgm:prSet presAssocID="{EA6D4727-8A5E-445F-8A55-6600990C98CA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91C73C-3ECC-4DA2-A030-4FEDE05F8EC8}" srcId="{15E3F0B4-C789-48FF-A3F8-31B96E92D7AC}" destId="{EA6D4727-8A5E-445F-8A55-6600990C98CA}" srcOrd="1" destOrd="0" parTransId="{A9CE3FA1-6D98-40AF-9DCD-832299B55B30}" sibTransId="{7F1EFFC7-E80E-4C66-A100-9FF029CB414F}"/>
    <dgm:cxn modelId="{B0786388-6480-45EB-B16F-E0358F95DAEE}" srcId="{15E3F0B4-C789-48FF-A3F8-31B96E92D7AC}" destId="{725443D2-7D60-458C-83D6-DAFF5E36624F}" srcOrd="0" destOrd="0" parTransId="{D2F91B68-5359-4894-A601-BF749C80D2A2}" sibTransId="{5FF5E95A-DEF9-40DB-961A-57ADBFEE1E66}"/>
    <dgm:cxn modelId="{0FA96535-8704-4E31-AE63-8B731BBAB065}" type="presOf" srcId="{15E3F0B4-C789-48FF-A3F8-31B96E92D7AC}" destId="{33A112F3-195D-4EF0-82CF-769307945AB9}" srcOrd="0" destOrd="0" presId="urn:microsoft.com/office/officeart/2005/8/layout/lProcess2"/>
    <dgm:cxn modelId="{5F80B912-4EF5-4EC0-AE2E-CCC3F0F40B27}" type="presOf" srcId="{DC73B873-A574-40F2-802C-FA7DF21BBE93}" destId="{EA21E12A-2AF1-4239-AA06-9931EB317FE6}" srcOrd="0" destOrd="0" presId="urn:microsoft.com/office/officeart/2005/8/layout/lProcess2"/>
    <dgm:cxn modelId="{87B4261B-ABE9-4094-AF5B-5B78ED85E620}" srcId="{DC73B873-A574-40F2-802C-FA7DF21BBE93}" destId="{15E3F0B4-C789-48FF-A3F8-31B96E92D7AC}" srcOrd="0" destOrd="0" parTransId="{79053D31-85DD-48E0-B927-B9D1F78F957D}" sibTransId="{029FBE13-18E2-48FC-85D9-39F453508B2C}"/>
    <dgm:cxn modelId="{E1FB36F6-FA43-4A70-8762-3626348F8F58}" type="presOf" srcId="{725443D2-7D60-458C-83D6-DAFF5E36624F}" destId="{89C06012-0139-454A-8438-AC566618BBE0}" srcOrd="0" destOrd="0" presId="urn:microsoft.com/office/officeart/2005/8/layout/lProcess2"/>
    <dgm:cxn modelId="{74B45E34-BE75-410E-9072-9821E0657A23}" type="presOf" srcId="{EA6D4727-8A5E-445F-8A55-6600990C98CA}" destId="{99EDFCA3-3022-4F9C-A069-C37D9C1AC7FC}" srcOrd="0" destOrd="0" presId="urn:microsoft.com/office/officeart/2005/8/layout/lProcess2"/>
    <dgm:cxn modelId="{69511027-5928-4096-B863-FE402583BF3C}" type="presOf" srcId="{15E3F0B4-C789-48FF-A3F8-31B96E92D7AC}" destId="{7C4D047F-AAB9-43DC-A040-45975564172A}" srcOrd="1" destOrd="0" presId="urn:microsoft.com/office/officeart/2005/8/layout/lProcess2"/>
    <dgm:cxn modelId="{95460667-445B-47D2-9CCF-12F53C90D84B}" type="presParOf" srcId="{EA21E12A-2AF1-4239-AA06-9931EB317FE6}" destId="{91F9A288-469C-4BF9-A991-A409AD1FCED6}" srcOrd="0" destOrd="0" presId="urn:microsoft.com/office/officeart/2005/8/layout/lProcess2"/>
    <dgm:cxn modelId="{6CD8BC4F-21CF-499F-B644-764D9A362358}" type="presParOf" srcId="{91F9A288-469C-4BF9-A991-A409AD1FCED6}" destId="{33A112F3-195D-4EF0-82CF-769307945AB9}" srcOrd="0" destOrd="0" presId="urn:microsoft.com/office/officeart/2005/8/layout/lProcess2"/>
    <dgm:cxn modelId="{CD1F3850-6798-47CA-93B5-7945540AB958}" type="presParOf" srcId="{91F9A288-469C-4BF9-A991-A409AD1FCED6}" destId="{7C4D047F-AAB9-43DC-A040-45975564172A}" srcOrd="1" destOrd="0" presId="urn:microsoft.com/office/officeart/2005/8/layout/lProcess2"/>
    <dgm:cxn modelId="{B682AC02-2604-402C-88F9-23D509682CDC}" type="presParOf" srcId="{91F9A288-469C-4BF9-A991-A409AD1FCED6}" destId="{09716458-6C55-470B-96A6-1BFB3022CA38}" srcOrd="2" destOrd="0" presId="urn:microsoft.com/office/officeart/2005/8/layout/lProcess2"/>
    <dgm:cxn modelId="{B4DDAC48-0EC1-4A53-95BD-6CAA553BADF5}" type="presParOf" srcId="{09716458-6C55-470B-96A6-1BFB3022CA38}" destId="{962978E9-6CDC-48BF-B5B3-E1131935C6F3}" srcOrd="0" destOrd="0" presId="urn:microsoft.com/office/officeart/2005/8/layout/lProcess2"/>
    <dgm:cxn modelId="{56A0CAF8-C9A6-440E-BD7D-A487C1BE76FC}" type="presParOf" srcId="{962978E9-6CDC-48BF-B5B3-E1131935C6F3}" destId="{89C06012-0139-454A-8438-AC566618BBE0}" srcOrd="0" destOrd="0" presId="urn:microsoft.com/office/officeart/2005/8/layout/lProcess2"/>
    <dgm:cxn modelId="{58F43F06-A89E-4481-B3CE-98430E96F6A4}" type="presParOf" srcId="{962978E9-6CDC-48BF-B5B3-E1131935C6F3}" destId="{29D82A02-559A-49A8-8CCA-822F82C7279F}" srcOrd="1" destOrd="0" presId="urn:microsoft.com/office/officeart/2005/8/layout/lProcess2"/>
    <dgm:cxn modelId="{411DC449-0FA5-45A7-A12D-66E4B6C712DE}" type="presParOf" srcId="{962978E9-6CDC-48BF-B5B3-E1131935C6F3}" destId="{99EDFCA3-3022-4F9C-A069-C37D9C1AC7F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AA212FB-F6CD-451B-A9B4-AC62B0269562}" type="doc">
      <dgm:prSet loTypeId="urn:microsoft.com/office/officeart/2005/8/layout/process3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25F6E6A-135D-4728-A171-3D6C33459F31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800" b="1" i="1" dirty="0" smtClean="0">
              <a:latin typeface="+mj-lt"/>
            </a:rPr>
            <a:t>SBMH Partnership benefits:</a:t>
          </a:r>
          <a:endParaRPr lang="en-US" sz="1800" b="1" i="1" dirty="0">
            <a:latin typeface="+mj-lt"/>
          </a:endParaRPr>
        </a:p>
      </dgm:t>
    </dgm:pt>
    <dgm:pt modelId="{37F55E45-8DBF-4D38-A48F-00B8BB8BF0B7}" type="parTrans" cxnId="{5A6E54F7-57CC-405A-829D-7369948EE95E}">
      <dgm:prSet/>
      <dgm:spPr/>
      <dgm:t>
        <a:bodyPr/>
        <a:lstStyle/>
        <a:p>
          <a:endParaRPr lang="en-US"/>
        </a:p>
      </dgm:t>
    </dgm:pt>
    <dgm:pt modelId="{4531EDB7-45B3-47E6-9095-EA79101E6A87}" type="sibTrans" cxnId="{5A6E54F7-57CC-405A-829D-7369948EE95E}">
      <dgm:prSet/>
      <dgm:spPr/>
      <dgm:t>
        <a:bodyPr/>
        <a:lstStyle/>
        <a:p>
          <a:endParaRPr lang="en-US"/>
        </a:p>
      </dgm:t>
    </dgm:pt>
    <dgm:pt modelId="{B088CB40-FC75-484F-8271-7E0EB260725F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>
            <a:spcAft>
              <a:spcPts val="113"/>
            </a:spcAft>
          </a:pPr>
          <a:r>
            <a:rPr lang="en-US" sz="1650" b="1" i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Mental Health Prevention</a:t>
          </a:r>
          <a:r>
            <a:rPr lang="en-US" sz="165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– training for a population</a:t>
          </a:r>
          <a:endParaRPr lang="en-US" sz="16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B4BD5F-B5E8-4F01-A9EA-F209FB07C810}" type="parTrans" cxnId="{A056447A-AD82-4299-89A0-2558D8F0D963}">
      <dgm:prSet/>
      <dgm:spPr/>
      <dgm:t>
        <a:bodyPr/>
        <a:lstStyle/>
        <a:p>
          <a:endParaRPr lang="en-US"/>
        </a:p>
      </dgm:t>
    </dgm:pt>
    <dgm:pt modelId="{C74B2D39-FFB7-4662-A2E5-929252B9E3B0}" type="sibTrans" cxnId="{A056447A-AD82-4299-89A0-2558D8F0D963}">
      <dgm:prSet/>
      <dgm:spPr/>
      <dgm:t>
        <a:bodyPr/>
        <a:lstStyle/>
        <a:p>
          <a:endParaRPr lang="en-US"/>
        </a:p>
      </dgm:t>
    </dgm:pt>
    <dgm:pt modelId="{0742C5BD-6711-4D91-8E0D-70A1EB04DA0F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More consumers receiving needed services, with </a:t>
          </a:r>
          <a:r>
            <a:rPr lang="en-US" altLang="en-US" sz="165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cost savings</a:t>
          </a: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 for many school systems</a:t>
          </a:r>
        </a:p>
      </dgm:t>
    </dgm:pt>
    <dgm:pt modelId="{82ABD317-27A7-4E2B-892A-360A8C8B64E5}" type="sibTrans" cxnId="{66D37146-D0CF-482B-BC7C-0B1DC2A241A8}">
      <dgm:prSet/>
      <dgm:spPr/>
      <dgm:t>
        <a:bodyPr/>
        <a:lstStyle/>
        <a:p>
          <a:endParaRPr lang="en-US"/>
        </a:p>
      </dgm:t>
    </dgm:pt>
    <dgm:pt modelId="{9085FF95-97B6-46D7-86CF-80F9CACA8198}" type="parTrans" cxnId="{66D37146-D0CF-482B-BC7C-0B1DC2A241A8}">
      <dgm:prSet/>
      <dgm:spPr/>
      <dgm:t>
        <a:bodyPr/>
        <a:lstStyle/>
        <a:p>
          <a:endParaRPr lang="en-US"/>
        </a:p>
      </dgm:t>
    </dgm:pt>
    <dgm:pt modelId="{B4E8210D-386E-416E-929C-83D2CE1FA45D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Access to the </a:t>
          </a:r>
          <a:r>
            <a:rPr lang="en-US" altLang="en-US" sz="165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full array of MH services </a:t>
          </a: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available through the Community Mental Health Center</a:t>
          </a:r>
        </a:p>
      </dgm:t>
    </dgm:pt>
    <dgm:pt modelId="{5C6BF00E-720C-4966-9D79-1C02A618FB42}" type="sibTrans" cxnId="{6D2FCD34-3E47-49E0-BC3B-A093CA380A76}">
      <dgm:prSet/>
      <dgm:spPr/>
      <dgm:t>
        <a:bodyPr/>
        <a:lstStyle/>
        <a:p>
          <a:endParaRPr lang="en-US"/>
        </a:p>
      </dgm:t>
    </dgm:pt>
    <dgm:pt modelId="{A7593329-D6A5-4219-9EE1-65B042BEC41D}" type="parTrans" cxnId="{6D2FCD34-3E47-49E0-BC3B-A093CA380A76}">
      <dgm:prSet/>
      <dgm:spPr/>
      <dgm:t>
        <a:bodyPr/>
        <a:lstStyle/>
        <a:p>
          <a:endParaRPr lang="en-US"/>
        </a:p>
      </dgm:t>
    </dgm:pt>
    <dgm:pt modelId="{6B5F94E0-EC61-4BBD-8A07-8DCECF78FB8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r>
            <a:rPr lang="en-US" altLang="en-US" sz="165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Addresses common barriers </a:t>
          </a: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to seeking services:                                                             	  	- Transportation Issues		- Stigma		                            	           	- “No-Shows” at MH </a:t>
          </a:r>
          <a:r>
            <a:rPr lang="en-US" altLang="en-US" sz="1650" dirty="0" err="1" smtClean="0">
              <a:latin typeface="Arial" panose="020B0604020202020204" pitchFamily="34" charset="0"/>
              <a:cs typeface="Arial" panose="020B0604020202020204" pitchFamily="34" charset="0"/>
            </a:rPr>
            <a:t>Appts</a:t>
          </a: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.	- “No-Shows” at School!</a:t>
          </a:r>
        </a:p>
      </dgm:t>
    </dgm:pt>
    <dgm:pt modelId="{19630B54-8A5C-484F-AEFB-151940EA9EDF}" type="sibTrans" cxnId="{E28E3292-52AF-4540-BA8A-27EDCBEB0A87}">
      <dgm:prSet/>
      <dgm:spPr/>
      <dgm:t>
        <a:bodyPr/>
        <a:lstStyle/>
        <a:p>
          <a:endParaRPr lang="en-US"/>
        </a:p>
      </dgm:t>
    </dgm:pt>
    <dgm:pt modelId="{736BF2DE-CB80-4D57-A563-86F8E0C6EB1F}" type="parTrans" cxnId="{E28E3292-52AF-4540-BA8A-27EDCBEB0A87}">
      <dgm:prSet/>
      <dgm:spPr/>
      <dgm:t>
        <a:bodyPr/>
        <a:lstStyle/>
        <a:p>
          <a:endParaRPr lang="en-US"/>
        </a:p>
      </dgm:t>
    </dgm:pt>
    <dgm:pt modelId="{311DEF6D-CC4E-4A47-B69E-1A60BD827A46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Significant improvements in </a:t>
          </a:r>
          <a:r>
            <a:rPr lang="en-US" altLang="en-US" sz="165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access to care </a:t>
          </a: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for children and adolescents who are experiencing social/emotional problems that negatively affect academic success.  </a:t>
          </a:r>
        </a:p>
      </dgm:t>
    </dgm:pt>
    <dgm:pt modelId="{A10FD6ED-B0D4-4D0B-9416-C6E690DA0B1C}" type="sibTrans" cxnId="{BE987082-462C-4F37-A89D-1582ABD5CE1F}">
      <dgm:prSet/>
      <dgm:spPr/>
      <dgm:t>
        <a:bodyPr/>
        <a:lstStyle/>
        <a:p>
          <a:endParaRPr lang="en-US"/>
        </a:p>
      </dgm:t>
    </dgm:pt>
    <dgm:pt modelId="{10018276-1822-429D-9520-6B59D8436D52}" type="parTrans" cxnId="{BE987082-462C-4F37-A89D-1582ABD5CE1F}">
      <dgm:prSet/>
      <dgm:spPr/>
      <dgm:t>
        <a:bodyPr/>
        <a:lstStyle/>
        <a:p>
          <a:endParaRPr lang="en-US"/>
        </a:p>
      </dgm:t>
    </dgm:pt>
    <dgm:pt modelId="{44BF83EF-B85C-4FDF-BF0E-DBD63167D63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>
            <a:spcAft>
              <a:spcPts val="113"/>
            </a:spcAft>
          </a:pP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Improved </a:t>
          </a:r>
          <a:r>
            <a:rPr lang="en-US" altLang="en-US" sz="165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awareness, collaboration and integration </a:t>
          </a:r>
          <a:r>
            <a:rPr lang="en-US" altLang="en-US" sz="1650" dirty="0" smtClean="0">
              <a:latin typeface="Arial" panose="020B0604020202020204" pitchFamily="34" charset="0"/>
              <a:cs typeface="Arial" panose="020B0604020202020204" pitchFamily="34" charset="0"/>
            </a:rPr>
            <a:t>between Mental Health and Education resources at the State and Community levels</a:t>
          </a:r>
          <a:endParaRPr lang="en-US" sz="16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4435B8-C8A4-4ABF-A2A4-15813646A69D}" type="sibTrans" cxnId="{F8EB2E94-FA29-4822-A4C8-A19D0FD49B81}">
      <dgm:prSet/>
      <dgm:spPr/>
      <dgm:t>
        <a:bodyPr/>
        <a:lstStyle/>
        <a:p>
          <a:endParaRPr lang="en-US"/>
        </a:p>
      </dgm:t>
    </dgm:pt>
    <dgm:pt modelId="{2E5BFDDC-DBBA-4E4C-8BD1-5EA7881568BE}" type="parTrans" cxnId="{F8EB2E94-FA29-4822-A4C8-A19D0FD49B81}">
      <dgm:prSet/>
      <dgm:spPr/>
      <dgm:t>
        <a:bodyPr/>
        <a:lstStyle/>
        <a:p>
          <a:endParaRPr lang="en-US"/>
        </a:p>
      </dgm:t>
    </dgm:pt>
    <dgm:pt modelId="{D84F4A67-D3C2-45B6-8139-7743A44D668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 rtl="0">
            <a:spcAft>
              <a:spcPts val="113"/>
            </a:spcAft>
          </a:pPr>
          <a:endParaRPr lang="en-US" sz="16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DD10DB-FEE7-4731-91C4-AB0BE0FF02FB}" type="sibTrans" cxnId="{D0FF1AA6-7D1D-4196-8975-D419A5AB5699}">
      <dgm:prSet/>
      <dgm:spPr/>
      <dgm:t>
        <a:bodyPr/>
        <a:lstStyle/>
        <a:p>
          <a:endParaRPr lang="en-US"/>
        </a:p>
      </dgm:t>
    </dgm:pt>
    <dgm:pt modelId="{2A8F3FF9-6A25-447A-95C1-FD5DC8282A4F}" type="parTrans" cxnId="{D0FF1AA6-7D1D-4196-8975-D419A5AB5699}">
      <dgm:prSet/>
      <dgm:spPr/>
      <dgm:t>
        <a:bodyPr/>
        <a:lstStyle/>
        <a:p>
          <a:endParaRPr lang="en-US"/>
        </a:p>
      </dgm:t>
    </dgm:pt>
    <dgm:pt modelId="{4B091FBA-4F1B-41BE-B979-35F89CC42721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endParaRPr lang="en-US" altLang="en-US" sz="165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B2412B-AC08-4E90-A596-4BE523B1516E}" type="parTrans" cxnId="{AF999FB5-7E5D-45C5-BA93-B0DA378E2C65}">
      <dgm:prSet/>
      <dgm:spPr/>
      <dgm:t>
        <a:bodyPr/>
        <a:lstStyle/>
        <a:p>
          <a:endParaRPr lang="en-US"/>
        </a:p>
      </dgm:t>
    </dgm:pt>
    <dgm:pt modelId="{06DE5594-C74D-44E9-BB71-18449699B59C}" type="sibTrans" cxnId="{AF999FB5-7E5D-45C5-BA93-B0DA378E2C65}">
      <dgm:prSet/>
      <dgm:spPr/>
      <dgm:t>
        <a:bodyPr/>
        <a:lstStyle/>
        <a:p>
          <a:endParaRPr lang="en-US"/>
        </a:p>
      </dgm:t>
    </dgm:pt>
    <dgm:pt modelId="{6CFC0401-F4F3-4543-AC3A-958A9859ECD3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endParaRPr lang="en-US" altLang="en-US" sz="165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158193-CDB5-4E6F-9F25-5C3BBD01A5D7}" type="parTrans" cxnId="{3C9E70D9-454D-485D-8FAA-366CB6703318}">
      <dgm:prSet/>
      <dgm:spPr/>
      <dgm:t>
        <a:bodyPr/>
        <a:lstStyle/>
        <a:p>
          <a:endParaRPr lang="en-US"/>
        </a:p>
      </dgm:t>
    </dgm:pt>
    <dgm:pt modelId="{F32BAD95-57A9-495E-902A-60185AAF3C60}" type="sibTrans" cxnId="{3C9E70D9-454D-485D-8FAA-366CB6703318}">
      <dgm:prSet/>
      <dgm:spPr/>
      <dgm:t>
        <a:bodyPr/>
        <a:lstStyle/>
        <a:p>
          <a:endParaRPr lang="en-US"/>
        </a:p>
      </dgm:t>
    </dgm:pt>
    <dgm:pt modelId="{1B0B03A9-4692-4F0D-9218-E0D5A901DF15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endParaRPr lang="en-US" altLang="en-US" sz="165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AD3B2A-FD7E-433C-B439-50BE2227A079}" type="parTrans" cxnId="{EEC23490-C4EB-4597-BDB3-75118EFD62E4}">
      <dgm:prSet/>
      <dgm:spPr/>
      <dgm:t>
        <a:bodyPr/>
        <a:lstStyle/>
        <a:p>
          <a:endParaRPr lang="en-US"/>
        </a:p>
      </dgm:t>
    </dgm:pt>
    <dgm:pt modelId="{3B795665-E4F2-481E-ACC1-E77A108803B9}" type="sibTrans" cxnId="{EEC23490-C4EB-4597-BDB3-75118EFD62E4}">
      <dgm:prSet/>
      <dgm:spPr/>
      <dgm:t>
        <a:bodyPr/>
        <a:lstStyle/>
        <a:p>
          <a:endParaRPr lang="en-US"/>
        </a:p>
      </dgm:t>
    </dgm:pt>
    <dgm:pt modelId="{FB526855-9F97-46EA-8716-BE3EA3C43590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endParaRPr lang="en-US" altLang="en-US" sz="165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D693AD-1896-4919-B2E1-4452A2523383}" type="parTrans" cxnId="{6563462E-85D1-4E6F-9479-37D2617E8301}">
      <dgm:prSet/>
      <dgm:spPr/>
      <dgm:t>
        <a:bodyPr/>
        <a:lstStyle/>
        <a:p>
          <a:endParaRPr lang="en-US"/>
        </a:p>
      </dgm:t>
    </dgm:pt>
    <dgm:pt modelId="{0F0CDD46-C6F8-4C75-A86C-C7D866DA0A32}" type="sibTrans" cxnId="{6563462E-85D1-4E6F-9479-37D2617E8301}">
      <dgm:prSet/>
      <dgm:spPr/>
      <dgm:t>
        <a:bodyPr/>
        <a:lstStyle/>
        <a:p>
          <a:endParaRPr lang="en-US"/>
        </a:p>
      </dgm:t>
    </dgm:pt>
    <dgm:pt modelId="{CFFDD601-6044-4761-AFE0-9D6FA194A54B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113"/>
            </a:spcAft>
          </a:pPr>
          <a:endParaRPr lang="en-US" altLang="en-US" sz="165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06A61E-34F4-428C-83A7-51E9CAB80EE1}" type="parTrans" cxnId="{AA547A43-D1A9-40D3-8B2A-C845724EBFFA}">
      <dgm:prSet/>
      <dgm:spPr/>
      <dgm:t>
        <a:bodyPr/>
        <a:lstStyle/>
        <a:p>
          <a:endParaRPr lang="en-US"/>
        </a:p>
      </dgm:t>
    </dgm:pt>
    <dgm:pt modelId="{E85C3CF2-C88A-46F5-AB12-D43592FC4F90}" type="sibTrans" cxnId="{AA547A43-D1A9-40D3-8B2A-C845724EBFFA}">
      <dgm:prSet/>
      <dgm:spPr/>
      <dgm:t>
        <a:bodyPr/>
        <a:lstStyle/>
        <a:p>
          <a:endParaRPr lang="en-US"/>
        </a:p>
      </dgm:t>
    </dgm:pt>
    <dgm:pt modelId="{0B04FF8C-D254-403A-B366-935CB3D2CD02}" type="pres">
      <dgm:prSet presAssocID="{9AA212FB-F6CD-451B-A9B4-AC62B026956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B5B66-2F43-4B15-A7F9-914862DDB0B3}" type="pres">
      <dgm:prSet presAssocID="{025F6E6A-135D-4728-A171-3D6C33459F31}" presName="composite" presStyleCnt="0"/>
      <dgm:spPr/>
    </dgm:pt>
    <dgm:pt modelId="{BFF215C2-1C44-40FF-9C29-B45B63049EC9}" type="pres">
      <dgm:prSet presAssocID="{025F6E6A-135D-4728-A171-3D6C33459F31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746BFE-F98A-41CC-B4EE-93545F3D52B2}" type="pres">
      <dgm:prSet presAssocID="{025F6E6A-135D-4728-A171-3D6C33459F31}" presName="parSh" presStyleLbl="node1" presStyleIdx="0" presStyleCnt="1" custScaleX="105029" custScaleY="93341" custLinFactNeighborX="-121" custLinFactNeighborY="-17609"/>
      <dgm:spPr/>
      <dgm:t>
        <a:bodyPr/>
        <a:lstStyle/>
        <a:p>
          <a:endParaRPr lang="en-US"/>
        </a:p>
      </dgm:t>
    </dgm:pt>
    <dgm:pt modelId="{922D5277-E6CA-43C7-B492-A78D98F41CC1}" type="pres">
      <dgm:prSet presAssocID="{025F6E6A-135D-4728-A171-3D6C33459F31}" presName="desTx" presStyleLbl="fgAcc1" presStyleIdx="0" presStyleCnt="1" custScaleX="122075" custScaleY="98171" custLinFactNeighborX="-7976" custLinFactNeighborY="17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37146-D0CF-482B-BC7C-0B1DC2A241A8}" srcId="{025F6E6A-135D-4728-A171-3D6C33459F31}" destId="{0742C5BD-6711-4D91-8E0D-70A1EB04DA0F}" srcOrd="10" destOrd="0" parTransId="{9085FF95-97B6-46D7-86CF-80F9CACA8198}" sibTransId="{82ABD317-27A7-4E2B-892A-360A8C8B64E5}"/>
    <dgm:cxn modelId="{F8EB2E94-FA29-4822-A4C8-A19D0FD49B81}" srcId="{025F6E6A-135D-4728-A171-3D6C33459F31}" destId="{44BF83EF-B85C-4FDF-BF0E-DBD63167D635}" srcOrd="2" destOrd="0" parTransId="{2E5BFDDC-DBBA-4E4C-8BD1-5EA7881568BE}" sibTransId="{C74435B8-C8A4-4ABF-A2A4-15813646A69D}"/>
    <dgm:cxn modelId="{AA547A43-D1A9-40D3-8B2A-C845724EBFFA}" srcId="{025F6E6A-135D-4728-A171-3D6C33459F31}" destId="{CFFDD601-6044-4761-AFE0-9D6FA194A54B}" srcOrd="11" destOrd="0" parTransId="{AD06A61E-34F4-428C-83A7-51E9CAB80EE1}" sibTransId="{E85C3CF2-C88A-46F5-AB12-D43592FC4F90}"/>
    <dgm:cxn modelId="{E70592EB-82D0-40B6-AD41-7C202C6EE691}" type="presOf" srcId="{B4E8210D-386E-416E-929C-83D2CE1FA45D}" destId="{922D5277-E6CA-43C7-B492-A78D98F41CC1}" srcOrd="0" destOrd="8" presId="urn:microsoft.com/office/officeart/2005/8/layout/process3"/>
    <dgm:cxn modelId="{DC44EE7B-BBF6-45C4-867A-44140F6AB48D}" type="presOf" srcId="{025F6E6A-135D-4728-A171-3D6C33459F31}" destId="{BFF215C2-1C44-40FF-9C29-B45B63049EC9}" srcOrd="0" destOrd="0" presId="urn:microsoft.com/office/officeart/2005/8/layout/process3"/>
    <dgm:cxn modelId="{6563462E-85D1-4E6F-9479-37D2617E8301}" srcId="{025F6E6A-135D-4728-A171-3D6C33459F31}" destId="{FB526855-9F97-46EA-8716-BE3EA3C43590}" srcOrd="9" destOrd="0" parTransId="{BED693AD-1896-4919-B2E1-4452A2523383}" sibTransId="{0F0CDD46-C6F8-4C75-A86C-C7D866DA0A32}"/>
    <dgm:cxn modelId="{E28E3292-52AF-4540-BA8A-27EDCBEB0A87}" srcId="{025F6E6A-135D-4728-A171-3D6C33459F31}" destId="{6B5F94E0-EC61-4BBD-8A07-8DCECF78FB87}" srcOrd="6" destOrd="0" parTransId="{736BF2DE-CB80-4D57-A563-86F8E0C6EB1F}" sibTransId="{19630B54-8A5C-484F-AEFB-151940EA9EDF}"/>
    <dgm:cxn modelId="{5A6E54F7-57CC-405A-829D-7369948EE95E}" srcId="{9AA212FB-F6CD-451B-A9B4-AC62B0269562}" destId="{025F6E6A-135D-4728-A171-3D6C33459F31}" srcOrd="0" destOrd="0" parTransId="{37F55E45-8DBF-4D38-A48F-00B8BB8BF0B7}" sibTransId="{4531EDB7-45B3-47E6-9095-EA79101E6A87}"/>
    <dgm:cxn modelId="{3C9E70D9-454D-485D-8FAA-366CB6703318}" srcId="{025F6E6A-135D-4728-A171-3D6C33459F31}" destId="{6CFC0401-F4F3-4543-AC3A-958A9859ECD3}" srcOrd="5" destOrd="0" parTransId="{1B158193-CDB5-4E6F-9F25-5C3BBD01A5D7}" sibTransId="{F32BAD95-57A9-495E-902A-60185AAF3C60}"/>
    <dgm:cxn modelId="{2921330F-A8A3-45E2-9C83-3708EB94695C}" type="presOf" srcId="{CFFDD601-6044-4761-AFE0-9D6FA194A54B}" destId="{922D5277-E6CA-43C7-B492-A78D98F41CC1}" srcOrd="0" destOrd="11" presId="urn:microsoft.com/office/officeart/2005/8/layout/process3"/>
    <dgm:cxn modelId="{2BB54650-25B9-47D8-A553-1168C2547F47}" type="presOf" srcId="{6B5F94E0-EC61-4BBD-8A07-8DCECF78FB87}" destId="{922D5277-E6CA-43C7-B492-A78D98F41CC1}" srcOrd="0" destOrd="6" presId="urn:microsoft.com/office/officeart/2005/8/layout/process3"/>
    <dgm:cxn modelId="{AF999FB5-7E5D-45C5-BA93-B0DA378E2C65}" srcId="{025F6E6A-135D-4728-A171-3D6C33459F31}" destId="{4B091FBA-4F1B-41BE-B979-35F89CC42721}" srcOrd="3" destOrd="0" parTransId="{20B2412B-AC08-4E90-A596-4BE523B1516E}" sibTransId="{06DE5594-C74D-44E9-BB71-18449699B59C}"/>
    <dgm:cxn modelId="{B9F489C6-520F-4A2C-A06A-736A1ED11AAB}" type="presOf" srcId="{1B0B03A9-4692-4F0D-9218-E0D5A901DF15}" destId="{922D5277-E6CA-43C7-B492-A78D98F41CC1}" srcOrd="0" destOrd="7" presId="urn:microsoft.com/office/officeart/2005/8/layout/process3"/>
    <dgm:cxn modelId="{E0E7C2CB-2E71-4707-B25D-0D8A2540E101}" type="presOf" srcId="{311DEF6D-CC4E-4A47-B69E-1A60BD827A46}" destId="{922D5277-E6CA-43C7-B492-A78D98F41CC1}" srcOrd="0" destOrd="4" presId="urn:microsoft.com/office/officeart/2005/8/layout/process3"/>
    <dgm:cxn modelId="{3D0AD856-1893-4492-AD12-9008ABCDCB38}" type="presOf" srcId="{025F6E6A-135D-4728-A171-3D6C33459F31}" destId="{8E746BFE-F98A-41CC-B4EE-93545F3D52B2}" srcOrd="1" destOrd="0" presId="urn:microsoft.com/office/officeart/2005/8/layout/process3"/>
    <dgm:cxn modelId="{80A8358A-C121-4E10-8A71-A92DBF363495}" type="presOf" srcId="{FB526855-9F97-46EA-8716-BE3EA3C43590}" destId="{922D5277-E6CA-43C7-B492-A78D98F41CC1}" srcOrd="0" destOrd="9" presId="urn:microsoft.com/office/officeart/2005/8/layout/process3"/>
    <dgm:cxn modelId="{BE987082-462C-4F37-A89D-1582ABD5CE1F}" srcId="{025F6E6A-135D-4728-A171-3D6C33459F31}" destId="{311DEF6D-CC4E-4A47-B69E-1A60BD827A46}" srcOrd="4" destOrd="0" parTransId="{10018276-1822-429D-9520-6B59D8436D52}" sibTransId="{A10FD6ED-B0D4-4D0B-9416-C6E690DA0B1C}"/>
    <dgm:cxn modelId="{D0FF1AA6-7D1D-4196-8975-D419A5AB5699}" srcId="{025F6E6A-135D-4728-A171-3D6C33459F31}" destId="{D84F4A67-D3C2-45B6-8139-7743A44D6683}" srcOrd="1" destOrd="0" parTransId="{2A8F3FF9-6A25-447A-95C1-FD5DC8282A4F}" sibTransId="{3DDD10DB-FEE7-4731-91C4-AB0BE0FF02FB}"/>
    <dgm:cxn modelId="{48FB11C2-0BD2-44A6-9196-E205DC4C915F}" type="presOf" srcId="{D84F4A67-D3C2-45B6-8139-7743A44D6683}" destId="{922D5277-E6CA-43C7-B492-A78D98F41CC1}" srcOrd="0" destOrd="1" presId="urn:microsoft.com/office/officeart/2005/8/layout/process3"/>
    <dgm:cxn modelId="{C76CDBFC-392B-48A8-A0E1-E542C5BBEDE3}" type="presOf" srcId="{9AA212FB-F6CD-451B-A9B4-AC62B0269562}" destId="{0B04FF8C-D254-403A-B366-935CB3D2CD02}" srcOrd="0" destOrd="0" presId="urn:microsoft.com/office/officeart/2005/8/layout/process3"/>
    <dgm:cxn modelId="{EEC23490-C4EB-4597-BDB3-75118EFD62E4}" srcId="{025F6E6A-135D-4728-A171-3D6C33459F31}" destId="{1B0B03A9-4692-4F0D-9218-E0D5A901DF15}" srcOrd="7" destOrd="0" parTransId="{59AD3B2A-FD7E-433C-B439-50BE2227A079}" sibTransId="{3B795665-E4F2-481E-ACC1-E77A108803B9}"/>
    <dgm:cxn modelId="{6D2FCD34-3E47-49E0-BC3B-A093CA380A76}" srcId="{025F6E6A-135D-4728-A171-3D6C33459F31}" destId="{B4E8210D-386E-416E-929C-83D2CE1FA45D}" srcOrd="8" destOrd="0" parTransId="{A7593329-D6A5-4219-9EE1-65B042BEC41D}" sibTransId="{5C6BF00E-720C-4966-9D79-1C02A618FB42}"/>
    <dgm:cxn modelId="{BDBB831D-259F-456B-8956-99BAC365F515}" type="presOf" srcId="{6CFC0401-F4F3-4543-AC3A-958A9859ECD3}" destId="{922D5277-E6CA-43C7-B492-A78D98F41CC1}" srcOrd="0" destOrd="5" presId="urn:microsoft.com/office/officeart/2005/8/layout/process3"/>
    <dgm:cxn modelId="{40ED383A-AE47-49A3-9ABE-332551E29489}" type="presOf" srcId="{B088CB40-FC75-484F-8271-7E0EB260725F}" destId="{922D5277-E6CA-43C7-B492-A78D98F41CC1}" srcOrd="0" destOrd="0" presId="urn:microsoft.com/office/officeart/2005/8/layout/process3"/>
    <dgm:cxn modelId="{D93DE993-A719-481F-8417-49C78570C91F}" type="presOf" srcId="{44BF83EF-B85C-4FDF-BF0E-DBD63167D635}" destId="{922D5277-E6CA-43C7-B492-A78D98F41CC1}" srcOrd="0" destOrd="2" presId="urn:microsoft.com/office/officeart/2005/8/layout/process3"/>
    <dgm:cxn modelId="{B91C5B7F-2BEC-4499-8916-6D0CE70D9FE6}" type="presOf" srcId="{0742C5BD-6711-4D91-8E0D-70A1EB04DA0F}" destId="{922D5277-E6CA-43C7-B492-A78D98F41CC1}" srcOrd="0" destOrd="10" presId="urn:microsoft.com/office/officeart/2005/8/layout/process3"/>
    <dgm:cxn modelId="{A056447A-AD82-4299-89A0-2558D8F0D963}" srcId="{025F6E6A-135D-4728-A171-3D6C33459F31}" destId="{B088CB40-FC75-484F-8271-7E0EB260725F}" srcOrd="0" destOrd="0" parTransId="{56B4BD5F-B5E8-4F01-A9EA-F209FB07C810}" sibTransId="{C74B2D39-FFB7-4662-A2E5-929252B9E3B0}"/>
    <dgm:cxn modelId="{30DAA994-FA8A-48C1-A733-48660E9C6B27}" type="presOf" srcId="{4B091FBA-4F1B-41BE-B979-35F89CC42721}" destId="{922D5277-E6CA-43C7-B492-A78D98F41CC1}" srcOrd="0" destOrd="3" presId="urn:microsoft.com/office/officeart/2005/8/layout/process3"/>
    <dgm:cxn modelId="{7416B8DD-E873-4A56-B607-F3A4F6B5917B}" type="presParOf" srcId="{0B04FF8C-D254-403A-B366-935CB3D2CD02}" destId="{66CB5B66-2F43-4B15-A7F9-914862DDB0B3}" srcOrd="0" destOrd="0" presId="urn:microsoft.com/office/officeart/2005/8/layout/process3"/>
    <dgm:cxn modelId="{8564BD04-5DA3-48A3-BA70-78D8404E7D20}" type="presParOf" srcId="{66CB5B66-2F43-4B15-A7F9-914862DDB0B3}" destId="{BFF215C2-1C44-40FF-9C29-B45B63049EC9}" srcOrd="0" destOrd="0" presId="urn:microsoft.com/office/officeart/2005/8/layout/process3"/>
    <dgm:cxn modelId="{2E0D6D3C-23F1-4C12-B39F-9E44E43BD3BE}" type="presParOf" srcId="{66CB5B66-2F43-4B15-A7F9-914862DDB0B3}" destId="{8E746BFE-F98A-41CC-B4EE-93545F3D52B2}" srcOrd="1" destOrd="0" presId="urn:microsoft.com/office/officeart/2005/8/layout/process3"/>
    <dgm:cxn modelId="{5A88ABEC-96E6-42D9-923F-2B45697A108E}" type="presParOf" srcId="{66CB5B66-2F43-4B15-A7F9-914862DDB0B3}" destId="{922D5277-E6CA-43C7-B492-A78D98F41CC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AAAE254-9168-4581-9799-74290934D6DC}" type="doc">
      <dgm:prSet loTypeId="urn:microsoft.com/office/officeart/2005/8/layout/hList7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6DCEFC-EFED-45C5-9C9D-1CBC8743F707}">
      <dgm:prSet custT="1"/>
      <dgm:spPr/>
      <dgm:t>
        <a:bodyPr/>
        <a:lstStyle/>
        <a:p>
          <a:pPr rtl="0"/>
          <a:r>
            <a:rPr lang="en-US" sz="1400" b="1" dirty="0" smtClean="0"/>
            <a:t>High quality services that build on existing school programs, services, and strategies;</a:t>
          </a:r>
          <a:endParaRPr lang="en-US" sz="1400" b="1" dirty="0"/>
        </a:p>
      </dgm:t>
    </dgm:pt>
    <dgm:pt modelId="{C9E4D736-674D-4AC8-A792-049047C787FC}" type="parTrans" cxnId="{7B42C592-CF79-492F-958B-219887771964}">
      <dgm:prSet/>
      <dgm:spPr/>
      <dgm:t>
        <a:bodyPr/>
        <a:lstStyle/>
        <a:p>
          <a:endParaRPr lang="en-US"/>
        </a:p>
      </dgm:t>
    </dgm:pt>
    <dgm:pt modelId="{B89639BC-15A2-4A3D-93A5-F64439A24F1B}" type="sibTrans" cxnId="{7B42C592-CF79-492F-958B-219887771964}">
      <dgm:prSet/>
      <dgm:spPr/>
      <dgm:t>
        <a:bodyPr/>
        <a:lstStyle/>
        <a:p>
          <a:endParaRPr lang="en-US"/>
        </a:p>
      </dgm:t>
    </dgm:pt>
    <dgm:pt modelId="{AA5E9A5D-7A2C-4214-93B5-420D55454DD2}">
      <dgm:prSet custT="1"/>
      <dgm:spPr/>
      <dgm:t>
        <a:bodyPr/>
        <a:lstStyle/>
        <a:p>
          <a:pPr rtl="0"/>
          <a:r>
            <a:rPr lang="en-US" sz="1400" b="1" dirty="0" smtClean="0"/>
            <a:t>A </a:t>
          </a:r>
        </a:p>
        <a:p>
          <a:pPr rtl="0"/>
          <a:endParaRPr lang="en-US" sz="1400" b="1" dirty="0" smtClean="0"/>
        </a:p>
        <a:p>
          <a:pPr rtl="0"/>
          <a:r>
            <a:rPr lang="en-US" sz="1400" b="1" dirty="0" smtClean="0"/>
            <a:t>Continuum of care in a school setting-mental health education and promotion through intensive intervention;</a:t>
          </a:r>
          <a:endParaRPr lang="en-US" sz="1400" b="1" dirty="0"/>
        </a:p>
      </dgm:t>
    </dgm:pt>
    <dgm:pt modelId="{D79A0B3E-02BF-4ED6-BD43-E3EC6957D36E}" type="parTrans" cxnId="{7158384E-6356-4B89-ACFE-5BC775D46D80}">
      <dgm:prSet/>
      <dgm:spPr/>
      <dgm:t>
        <a:bodyPr/>
        <a:lstStyle/>
        <a:p>
          <a:endParaRPr lang="en-US"/>
        </a:p>
      </dgm:t>
    </dgm:pt>
    <dgm:pt modelId="{3A004502-8540-4988-9AC5-66291B3AF84B}" type="sibTrans" cxnId="{7158384E-6356-4B89-ACFE-5BC775D46D80}">
      <dgm:prSet/>
      <dgm:spPr/>
      <dgm:t>
        <a:bodyPr/>
        <a:lstStyle/>
        <a:p>
          <a:endParaRPr lang="en-US"/>
        </a:p>
      </dgm:t>
    </dgm:pt>
    <dgm:pt modelId="{884A98A3-8E18-4390-AB55-D1F5A5E25FFA}">
      <dgm:prSet custT="1"/>
      <dgm:spPr/>
      <dgm:t>
        <a:bodyPr/>
        <a:lstStyle/>
        <a:p>
          <a:pPr rtl="0"/>
          <a:r>
            <a:rPr lang="en-US" sz="1200" b="1" dirty="0" smtClean="0"/>
            <a:t>Authentic parent/</a:t>
          </a:r>
        </a:p>
        <a:p>
          <a:pPr rtl="0"/>
          <a:r>
            <a:rPr lang="en-US" sz="1200" b="1" dirty="0" smtClean="0"/>
            <a:t>family engagement;</a:t>
          </a:r>
          <a:endParaRPr lang="en-US" sz="1200" b="1" dirty="0"/>
        </a:p>
      </dgm:t>
    </dgm:pt>
    <dgm:pt modelId="{9D65CC07-A118-468C-B144-C1A7A5B8B53A}" type="parTrans" cxnId="{C2AD6F2D-25F6-4BDE-BC1C-3EC8B6405300}">
      <dgm:prSet/>
      <dgm:spPr/>
      <dgm:t>
        <a:bodyPr/>
        <a:lstStyle/>
        <a:p>
          <a:endParaRPr lang="en-US"/>
        </a:p>
      </dgm:t>
    </dgm:pt>
    <dgm:pt modelId="{994AE79E-787B-4375-911A-9398454D4E86}" type="sibTrans" cxnId="{C2AD6F2D-25F6-4BDE-BC1C-3EC8B6405300}">
      <dgm:prSet/>
      <dgm:spPr/>
      <dgm:t>
        <a:bodyPr/>
        <a:lstStyle/>
        <a:p>
          <a:endParaRPr lang="en-US"/>
        </a:p>
      </dgm:t>
    </dgm:pt>
    <dgm:pt modelId="{C9F44E8F-A4AF-4738-B72E-0C59DACC079A}">
      <dgm:prSet custT="1"/>
      <dgm:spPr/>
      <dgm:t>
        <a:bodyPr/>
        <a:lstStyle/>
        <a:p>
          <a:pPr rtl="0"/>
          <a:r>
            <a:rPr lang="en-US" sz="1400" b="1" dirty="0" smtClean="0"/>
            <a:t>Meaningful children and youth involvement</a:t>
          </a:r>
          <a:endParaRPr lang="en-US" sz="1400" b="1" dirty="0"/>
        </a:p>
      </dgm:t>
    </dgm:pt>
    <dgm:pt modelId="{9D6861F5-10D5-4DE1-9897-2DFC962EB038}" type="parTrans" cxnId="{1F4FD0C3-4B68-4A9F-819C-B139C02253A4}">
      <dgm:prSet/>
      <dgm:spPr/>
      <dgm:t>
        <a:bodyPr/>
        <a:lstStyle/>
        <a:p>
          <a:endParaRPr lang="en-US"/>
        </a:p>
      </dgm:t>
    </dgm:pt>
    <dgm:pt modelId="{5C555B37-E642-4D33-8BAC-8448BBBD65D9}" type="sibTrans" cxnId="{1F4FD0C3-4B68-4A9F-819C-B139C02253A4}">
      <dgm:prSet/>
      <dgm:spPr/>
      <dgm:t>
        <a:bodyPr/>
        <a:lstStyle/>
        <a:p>
          <a:endParaRPr lang="en-US"/>
        </a:p>
      </dgm:t>
    </dgm:pt>
    <dgm:pt modelId="{7F16261F-AC78-43E5-B8D1-D771FD46B3C3}">
      <dgm:prSet custT="1"/>
      <dgm:spPr/>
      <dgm:t>
        <a:bodyPr/>
        <a:lstStyle/>
        <a:p>
          <a:pPr rtl="0"/>
          <a:r>
            <a:rPr lang="en-US" sz="1400" b="1" dirty="0" smtClean="0"/>
            <a:t>Culturally and linguistically competent service provision; and </a:t>
          </a:r>
          <a:endParaRPr lang="en-US" sz="1400" b="1" dirty="0"/>
        </a:p>
      </dgm:t>
    </dgm:pt>
    <dgm:pt modelId="{E84EA3C3-A1A5-4F7F-BC8C-91CC20D40721}" type="parTrans" cxnId="{7AEE2AE5-871F-439A-9005-16B2992A0CD6}">
      <dgm:prSet/>
      <dgm:spPr/>
      <dgm:t>
        <a:bodyPr/>
        <a:lstStyle/>
        <a:p>
          <a:endParaRPr lang="en-US"/>
        </a:p>
      </dgm:t>
    </dgm:pt>
    <dgm:pt modelId="{91043C60-7919-4147-B6CE-C991CE287812}" type="sibTrans" cxnId="{7AEE2AE5-871F-439A-9005-16B2992A0CD6}">
      <dgm:prSet/>
      <dgm:spPr/>
      <dgm:t>
        <a:bodyPr/>
        <a:lstStyle/>
        <a:p>
          <a:endParaRPr lang="en-US"/>
        </a:p>
      </dgm:t>
    </dgm:pt>
    <dgm:pt modelId="{712D27FD-D93C-4D07-8528-1CDBDEBAEE76}">
      <dgm:prSet custT="1"/>
      <dgm:spPr/>
      <dgm:t>
        <a:bodyPr/>
        <a:lstStyle/>
        <a:p>
          <a:pPr rtl="0"/>
          <a:r>
            <a:rPr lang="en-US" sz="1200" b="1" dirty="0" smtClean="0"/>
            <a:t>Data-driven planning, evaluation, and quality improvement.</a:t>
          </a:r>
          <a:r>
            <a:rPr lang="en-US" sz="1200" dirty="0" smtClean="0"/>
            <a:t> </a:t>
          </a:r>
          <a:endParaRPr lang="en-US" sz="1200" dirty="0"/>
        </a:p>
      </dgm:t>
    </dgm:pt>
    <dgm:pt modelId="{857F8418-F97E-4A2B-A3D6-EB740B1423AF}" type="parTrans" cxnId="{BF448382-9494-42AE-8E22-4660FC357E2A}">
      <dgm:prSet/>
      <dgm:spPr/>
      <dgm:t>
        <a:bodyPr/>
        <a:lstStyle/>
        <a:p>
          <a:endParaRPr lang="en-US"/>
        </a:p>
      </dgm:t>
    </dgm:pt>
    <dgm:pt modelId="{4DAFE902-E2FA-4D38-ABBA-DEF879022B82}" type="sibTrans" cxnId="{BF448382-9494-42AE-8E22-4660FC357E2A}">
      <dgm:prSet/>
      <dgm:spPr/>
      <dgm:t>
        <a:bodyPr/>
        <a:lstStyle/>
        <a:p>
          <a:endParaRPr lang="en-US"/>
        </a:p>
      </dgm:t>
    </dgm:pt>
    <dgm:pt modelId="{FBCBA708-1E0D-459A-8F4D-756FE43D66A3}" type="pres">
      <dgm:prSet presAssocID="{5AAAE254-9168-4581-9799-74290934D6D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ECA1E-4AD1-4237-9045-798A7FBCD8C4}" type="pres">
      <dgm:prSet presAssocID="{5AAAE254-9168-4581-9799-74290934D6DC}" presName="fgShape" presStyleLbl="fgShp" presStyleIdx="0" presStyleCnt="1" custScaleY="84615" custLinFactNeighborX="285" custLinFactNeighborY="33333"/>
      <dgm:spPr/>
      <dgm:t>
        <a:bodyPr/>
        <a:lstStyle/>
        <a:p>
          <a:endParaRPr lang="en-US"/>
        </a:p>
      </dgm:t>
    </dgm:pt>
    <dgm:pt modelId="{66D99037-47FE-46ED-80E1-33C3242CEB89}" type="pres">
      <dgm:prSet presAssocID="{5AAAE254-9168-4581-9799-74290934D6DC}" presName="linComp" presStyleCnt="0"/>
      <dgm:spPr/>
      <dgm:t>
        <a:bodyPr/>
        <a:lstStyle/>
        <a:p>
          <a:endParaRPr lang="en-US"/>
        </a:p>
      </dgm:t>
    </dgm:pt>
    <dgm:pt modelId="{B526287E-9CC9-4C1A-8C96-4AD3DB087143}" type="pres">
      <dgm:prSet presAssocID="{8C6DCEFC-EFED-45C5-9C9D-1CBC8743F707}" presName="compNode" presStyleCnt="0"/>
      <dgm:spPr/>
      <dgm:t>
        <a:bodyPr/>
        <a:lstStyle/>
        <a:p>
          <a:endParaRPr lang="en-US"/>
        </a:p>
      </dgm:t>
    </dgm:pt>
    <dgm:pt modelId="{D1A4C4A6-CE47-4EFA-A964-457E5BF175BD}" type="pres">
      <dgm:prSet presAssocID="{8C6DCEFC-EFED-45C5-9C9D-1CBC8743F707}" presName="bkgdShape" presStyleLbl="node1" presStyleIdx="0" presStyleCnt="6"/>
      <dgm:spPr/>
      <dgm:t>
        <a:bodyPr/>
        <a:lstStyle/>
        <a:p>
          <a:endParaRPr lang="en-US"/>
        </a:p>
      </dgm:t>
    </dgm:pt>
    <dgm:pt modelId="{D940D7A8-CF1F-48C0-87F5-A4BCB9C036BC}" type="pres">
      <dgm:prSet presAssocID="{8C6DCEFC-EFED-45C5-9C9D-1CBC8743F707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7B199-15C4-41B2-A64B-23EE34166A9C}" type="pres">
      <dgm:prSet presAssocID="{8C6DCEFC-EFED-45C5-9C9D-1CBC8743F707}" presName="invisiNode" presStyleLbl="node1" presStyleIdx="0" presStyleCnt="6"/>
      <dgm:spPr/>
      <dgm:t>
        <a:bodyPr/>
        <a:lstStyle/>
        <a:p>
          <a:endParaRPr lang="en-US"/>
        </a:p>
      </dgm:t>
    </dgm:pt>
    <dgm:pt modelId="{34A9AEEA-B0AD-4180-96D7-B995BEDF0EF7}" type="pres">
      <dgm:prSet presAssocID="{8C6DCEFC-EFED-45C5-9C9D-1CBC8743F707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5F7EE4DF-CACC-40B9-AAA8-56A7A4597B25}" type="pres">
      <dgm:prSet presAssocID="{B89639BC-15A2-4A3D-93A5-F64439A24F1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FF242E2-77DD-4CA6-8365-6E1E2739227A}" type="pres">
      <dgm:prSet presAssocID="{AA5E9A5D-7A2C-4214-93B5-420D55454DD2}" presName="compNode" presStyleCnt="0"/>
      <dgm:spPr/>
      <dgm:t>
        <a:bodyPr/>
        <a:lstStyle/>
        <a:p>
          <a:endParaRPr lang="en-US"/>
        </a:p>
      </dgm:t>
    </dgm:pt>
    <dgm:pt modelId="{2D3B72BB-860B-42E5-A581-B0596CE42C5D}" type="pres">
      <dgm:prSet presAssocID="{AA5E9A5D-7A2C-4214-93B5-420D55454DD2}" presName="bkgdShape" presStyleLbl="node1" presStyleIdx="1" presStyleCnt="6"/>
      <dgm:spPr/>
      <dgm:t>
        <a:bodyPr/>
        <a:lstStyle/>
        <a:p>
          <a:endParaRPr lang="en-US"/>
        </a:p>
      </dgm:t>
    </dgm:pt>
    <dgm:pt modelId="{43AE1EA2-D21F-4C8B-A59F-35AD67958E2D}" type="pres">
      <dgm:prSet presAssocID="{AA5E9A5D-7A2C-4214-93B5-420D55454DD2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315C26-9062-4483-8EB3-846B733498BA}" type="pres">
      <dgm:prSet presAssocID="{AA5E9A5D-7A2C-4214-93B5-420D55454DD2}" presName="invisiNode" presStyleLbl="node1" presStyleIdx="1" presStyleCnt="6"/>
      <dgm:spPr/>
      <dgm:t>
        <a:bodyPr/>
        <a:lstStyle/>
        <a:p>
          <a:endParaRPr lang="en-US"/>
        </a:p>
      </dgm:t>
    </dgm:pt>
    <dgm:pt modelId="{A5B712CE-AFCE-43B3-9FDB-A494F233BC08}" type="pres">
      <dgm:prSet presAssocID="{AA5E9A5D-7A2C-4214-93B5-420D55454DD2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DCF7FB1C-C865-43AD-A146-86FCE0803F4F}" type="pres">
      <dgm:prSet presAssocID="{3A004502-8540-4988-9AC5-66291B3AF84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7274B1-5C0F-4842-8588-C9936F9720E9}" type="pres">
      <dgm:prSet presAssocID="{884A98A3-8E18-4390-AB55-D1F5A5E25FFA}" presName="compNode" presStyleCnt="0"/>
      <dgm:spPr/>
      <dgm:t>
        <a:bodyPr/>
        <a:lstStyle/>
        <a:p>
          <a:endParaRPr lang="en-US"/>
        </a:p>
      </dgm:t>
    </dgm:pt>
    <dgm:pt modelId="{F894D11F-57A7-4617-8FD9-A217643EC42B}" type="pres">
      <dgm:prSet presAssocID="{884A98A3-8E18-4390-AB55-D1F5A5E25FFA}" presName="bkgdShape" presStyleLbl="node1" presStyleIdx="2" presStyleCnt="6"/>
      <dgm:spPr/>
      <dgm:t>
        <a:bodyPr/>
        <a:lstStyle/>
        <a:p>
          <a:endParaRPr lang="en-US"/>
        </a:p>
      </dgm:t>
    </dgm:pt>
    <dgm:pt modelId="{290C2C76-2FB1-4676-8E9E-B4108ADFFA4B}" type="pres">
      <dgm:prSet presAssocID="{884A98A3-8E18-4390-AB55-D1F5A5E25FFA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16B5A-F845-4197-BFB6-55832CDD7842}" type="pres">
      <dgm:prSet presAssocID="{884A98A3-8E18-4390-AB55-D1F5A5E25FFA}" presName="invisiNode" presStyleLbl="node1" presStyleIdx="2" presStyleCnt="6"/>
      <dgm:spPr/>
      <dgm:t>
        <a:bodyPr/>
        <a:lstStyle/>
        <a:p>
          <a:endParaRPr lang="en-US"/>
        </a:p>
      </dgm:t>
    </dgm:pt>
    <dgm:pt modelId="{2E839A05-AD72-47F0-A2F3-DC1DBD1A76FF}" type="pres">
      <dgm:prSet presAssocID="{884A98A3-8E18-4390-AB55-D1F5A5E25FFA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</dgm:spPr>
      <dgm:t>
        <a:bodyPr/>
        <a:lstStyle/>
        <a:p>
          <a:endParaRPr lang="en-US"/>
        </a:p>
      </dgm:t>
    </dgm:pt>
    <dgm:pt modelId="{41C4F275-1461-43EE-9B33-B7C2CB37D122}" type="pres">
      <dgm:prSet presAssocID="{994AE79E-787B-4375-911A-9398454D4E8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A8628BDF-75EF-4946-ACB8-5B1628E1B71B}" type="pres">
      <dgm:prSet presAssocID="{C9F44E8F-A4AF-4738-B72E-0C59DACC079A}" presName="compNode" presStyleCnt="0"/>
      <dgm:spPr/>
      <dgm:t>
        <a:bodyPr/>
        <a:lstStyle/>
        <a:p>
          <a:endParaRPr lang="en-US"/>
        </a:p>
      </dgm:t>
    </dgm:pt>
    <dgm:pt modelId="{41C7FD3F-037D-4848-BD8E-5A29D96E88A3}" type="pres">
      <dgm:prSet presAssocID="{C9F44E8F-A4AF-4738-B72E-0C59DACC079A}" presName="bkgdShape" presStyleLbl="node1" presStyleIdx="3" presStyleCnt="6"/>
      <dgm:spPr/>
      <dgm:t>
        <a:bodyPr/>
        <a:lstStyle/>
        <a:p>
          <a:endParaRPr lang="en-US"/>
        </a:p>
      </dgm:t>
    </dgm:pt>
    <dgm:pt modelId="{56A1EF3D-A753-4C99-904B-A4E8FF8D6695}" type="pres">
      <dgm:prSet presAssocID="{C9F44E8F-A4AF-4738-B72E-0C59DACC079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3339E-A417-46FF-AE30-D4FF0527D3D5}" type="pres">
      <dgm:prSet presAssocID="{C9F44E8F-A4AF-4738-B72E-0C59DACC079A}" presName="invisiNode" presStyleLbl="node1" presStyleIdx="3" presStyleCnt="6"/>
      <dgm:spPr/>
      <dgm:t>
        <a:bodyPr/>
        <a:lstStyle/>
        <a:p>
          <a:endParaRPr lang="en-US"/>
        </a:p>
      </dgm:t>
    </dgm:pt>
    <dgm:pt modelId="{377D9E6C-0EF6-46C3-9D98-95E39B490A9C}" type="pres">
      <dgm:prSet presAssocID="{C9F44E8F-A4AF-4738-B72E-0C59DACC079A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</dgm:spPr>
      <dgm:t>
        <a:bodyPr/>
        <a:lstStyle/>
        <a:p>
          <a:endParaRPr lang="en-US"/>
        </a:p>
      </dgm:t>
    </dgm:pt>
    <dgm:pt modelId="{35006B20-D060-4AF5-9670-1D063E558CBE}" type="pres">
      <dgm:prSet presAssocID="{5C555B37-E642-4D33-8BAC-8448BBBD65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966B4DA-1737-418A-99F3-57BB2F7950E8}" type="pres">
      <dgm:prSet presAssocID="{7F16261F-AC78-43E5-B8D1-D771FD46B3C3}" presName="compNode" presStyleCnt="0"/>
      <dgm:spPr/>
      <dgm:t>
        <a:bodyPr/>
        <a:lstStyle/>
        <a:p>
          <a:endParaRPr lang="en-US"/>
        </a:p>
      </dgm:t>
    </dgm:pt>
    <dgm:pt modelId="{FB3C0092-0A2E-424B-A294-341A64263317}" type="pres">
      <dgm:prSet presAssocID="{7F16261F-AC78-43E5-B8D1-D771FD46B3C3}" presName="bkgdShape" presStyleLbl="node1" presStyleIdx="4" presStyleCnt="6"/>
      <dgm:spPr/>
      <dgm:t>
        <a:bodyPr/>
        <a:lstStyle/>
        <a:p>
          <a:endParaRPr lang="en-US"/>
        </a:p>
      </dgm:t>
    </dgm:pt>
    <dgm:pt modelId="{916A81AE-65CE-44E3-87F7-F1338A68051D}" type="pres">
      <dgm:prSet presAssocID="{7F16261F-AC78-43E5-B8D1-D771FD46B3C3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C1CB5-CAA4-4F8B-8816-935A2A67E8C5}" type="pres">
      <dgm:prSet presAssocID="{7F16261F-AC78-43E5-B8D1-D771FD46B3C3}" presName="invisiNode" presStyleLbl="node1" presStyleIdx="4" presStyleCnt="6"/>
      <dgm:spPr/>
      <dgm:t>
        <a:bodyPr/>
        <a:lstStyle/>
        <a:p>
          <a:endParaRPr lang="en-US"/>
        </a:p>
      </dgm:t>
    </dgm:pt>
    <dgm:pt modelId="{FBA8C1E6-53BF-45A1-9AD1-480B08ED3CE9}" type="pres">
      <dgm:prSet presAssocID="{7F16261F-AC78-43E5-B8D1-D771FD46B3C3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  <dgm:t>
        <a:bodyPr/>
        <a:lstStyle/>
        <a:p>
          <a:endParaRPr lang="en-US"/>
        </a:p>
      </dgm:t>
    </dgm:pt>
    <dgm:pt modelId="{6ECFDECB-E32A-467E-8F21-21ACAF5DF6F2}" type="pres">
      <dgm:prSet presAssocID="{91043C60-7919-4147-B6CE-C991CE28781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F940323-E08D-4B2A-88BB-125C5F3E7761}" type="pres">
      <dgm:prSet presAssocID="{712D27FD-D93C-4D07-8528-1CDBDEBAEE76}" presName="compNode" presStyleCnt="0"/>
      <dgm:spPr/>
      <dgm:t>
        <a:bodyPr/>
        <a:lstStyle/>
        <a:p>
          <a:endParaRPr lang="en-US"/>
        </a:p>
      </dgm:t>
    </dgm:pt>
    <dgm:pt modelId="{65478800-3CA7-4C4C-BBE8-584158E237E7}" type="pres">
      <dgm:prSet presAssocID="{712D27FD-D93C-4D07-8528-1CDBDEBAEE76}" presName="bkgdShape" presStyleLbl="node1" presStyleIdx="5" presStyleCnt="6"/>
      <dgm:spPr/>
      <dgm:t>
        <a:bodyPr/>
        <a:lstStyle/>
        <a:p>
          <a:endParaRPr lang="en-US"/>
        </a:p>
      </dgm:t>
    </dgm:pt>
    <dgm:pt modelId="{0A87CB4B-3CF6-448E-848E-71D131D25790}" type="pres">
      <dgm:prSet presAssocID="{712D27FD-D93C-4D07-8528-1CDBDEBAEE76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76A99-8DC6-4BF8-9129-601E49F0700E}" type="pres">
      <dgm:prSet presAssocID="{712D27FD-D93C-4D07-8528-1CDBDEBAEE76}" presName="invisiNode" presStyleLbl="node1" presStyleIdx="5" presStyleCnt="6"/>
      <dgm:spPr/>
      <dgm:t>
        <a:bodyPr/>
        <a:lstStyle/>
        <a:p>
          <a:endParaRPr lang="en-US"/>
        </a:p>
      </dgm:t>
    </dgm:pt>
    <dgm:pt modelId="{FBC4492F-F3B9-4821-BA9A-782B4BDE4303}" type="pres">
      <dgm:prSet presAssocID="{712D27FD-D93C-4D07-8528-1CDBDEBAEE76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</dgm:ptLst>
  <dgm:cxnLst>
    <dgm:cxn modelId="{62AEE9B2-76E1-40C6-96D8-B098713FC7B6}" type="presOf" srcId="{884A98A3-8E18-4390-AB55-D1F5A5E25FFA}" destId="{290C2C76-2FB1-4676-8E9E-B4108ADFFA4B}" srcOrd="1" destOrd="0" presId="urn:microsoft.com/office/officeart/2005/8/layout/hList7"/>
    <dgm:cxn modelId="{7158384E-6356-4B89-ACFE-5BC775D46D80}" srcId="{5AAAE254-9168-4581-9799-74290934D6DC}" destId="{AA5E9A5D-7A2C-4214-93B5-420D55454DD2}" srcOrd="1" destOrd="0" parTransId="{D79A0B3E-02BF-4ED6-BD43-E3EC6957D36E}" sibTransId="{3A004502-8540-4988-9AC5-66291B3AF84B}"/>
    <dgm:cxn modelId="{BF448382-9494-42AE-8E22-4660FC357E2A}" srcId="{5AAAE254-9168-4581-9799-74290934D6DC}" destId="{712D27FD-D93C-4D07-8528-1CDBDEBAEE76}" srcOrd="5" destOrd="0" parTransId="{857F8418-F97E-4A2B-A3D6-EB740B1423AF}" sibTransId="{4DAFE902-E2FA-4D38-ABBA-DEF879022B82}"/>
    <dgm:cxn modelId="{86577598-109E-4C9D-A2F2-DC9CFB262F57}" type="presOf" srcId="{994AE79E-787B-4375-911A-9398454D4E86}" destId="{41C4F275-1461-43EE-9B33-B7C2CB37D122}" srcOrd="0" destOrd="0" presId="urn:microsoft.com/office/officeart/2005/8/layout/hList7"/>
    <dgm:cxn modelId="{9576AD30-FEA2-4565-815B-816972732A8F}" type="presOf" srcId="{8C6DCEFC-EFED-45C5-9C9D-1CBC8743F707}" destId="{D1A4C4A6-CE47-4EFA-A964-457E5BF175BD}" srcOrd="0" destOrd="0" presId="urn:microsoft.com/office/officeart/2005/8/layout/hList7"/>
    <dgm:cxn modelId="{60217AF8-29D3-4B12-AD7C-9D5FBD42B0CF}" type="presOf" srcId="{712D27FD-D93C-4D07-8528-1CDBDEBAEE76}" destId="{65478800-3CA7-4C4C-BBE8-584158E237E7}" srcOrd="0" destOrd="0" presId="urn:microsoft.com/office/officeart/2005/8/layout/hList7"/>
    <dgm:cxn modelId="{456E38A1-223B-4512-ABCE-84B3AA68ADE8}" type="presOf" srcId="{91043C60-7919-4147-B6CE-C991CE287812}" destId="{6ECFDECB-E32A-467E-8F21-21ACAF5DF6F2}" srcOrd="0" destOrd="0" presId="urn:microsoft.com/office/officeart/2005/8/layout/hList7"/>
    <dgm:cxn modelId="{7CB20567-0863-4F2A-8B93-79554AFBDD1A}" type="presOf" srcId="{C9F44E8F-A4AF-4738-B72E-0C59DACC079A}" destId="{41C7FD3F-037D-4848-BD8E-5A29D96E88A3}" srcOrd="0" destOrd="0" presId="urn:microsoft.com/office/officeart/2005/8/layout/hList7"/>
    <dgm:cxn modelId="{4D3E439C-8E1B-4C38-880E-D4A5E2DA00F2}" type="presOf" srcId="{7F16261F-AC78-43E5-B8D1-D771FD46B3C3}" destId="{916A81AE-65CE-44E3-87F7-F1338A68051D}" srcOrd="1" destOrd="0" presId="urn:microsoft.com/office/officeart/2005/8/layout/hList7"/>
    <dgm:cxn modelId="{1F4FD0C3-4B68-4A9F-819C-B139C02253A4}" srcId="{5AAAE254-9168-4581-9799-74290934D6DC}" destId="{C9F44E8F-A4AF-4738-B72E-0C59DACC079A}" srcOrd="3" destOrd="0" parTransId="{9D6861F5-10D5-4DE1-9897-2DFC962EB038}" sibTransId="{5C555B37-E642-4D33-8BAC-8448BBBD65D9}"/>
    <dgm:cxn modelId="{7AEE2AE5-871F-439A-9005-16B2992A0CD6}" srcId="{5AAAE254-9168-4581-9799-74290934D6DC}" destId="{7F16261F-AC78-43E5-B8D1-D771FD46B3C3}" srcOrd="4" destOrd="0" parTransId="{E84EA3C3-A1A5-4F7F-BC8C-91CC20D40721}" sibTransId="{91043C60-7919-4147-B6CE-C991CE287812}"/>
    <dgm:cxn modelId="{68251BFA-EBC8-42E3-8C62-391BBE67BAEE}" type="presOf" srcId="{3A004502-8540-4988-9AC5-66291B3AF84B}" destId="{DCF7FB1C-C865-43AD-A146-86FCE0803F4F}" srcOrd="0" destOrd="0" presId="urn:microsoft.com/office/officeart/2005/8/layout/hList7"/>
    <dgm:cxn modelId="{E39A4463-43A7-49BA-8AFC-52B76F1D9D6E}" type="presOf" srcId="{AA5E9A5D-7A2C-4214-93B5-420D55454DD2}" destId="{2D3B72BB-860B-42E5-A581-B0596CE42C5D}" srcOrd="0" destOrd="0" presId="urn:microsoft.com/office/officeart/2005/8/layout/hList7"/>
    <dgm:cxn modelId="{AA23D056-173A-4C50-887E-2AA5DD3B8DDF}" type="presOf" srcId="{884A98A3-8E18-4390-AB55-D1F5A5E25FFA}" destId="{F894D11F-57A7-4617-8FD9-A217643EC42B}" srcOrd="0" destOrd="0" presId="urn:microsoft.com/office/officeart/2005/8/layout/hList7"/>
    <dgm:cxn modelId="{F06DC18E-CADC-4E0D-8A09-0EFA49550C64}" type="presOf" srcId="{712D27FD-D93C-4D07-8528-1CDBDEBAEE76}" destId="{0A87CB4B-3CF6-448E-848E-71D131D25790}" srcOrd="1" destOrd="0" presId="urn:microsoft.com/office/officeart/2005/8/layout/hList7"/>
    <dgm:cxn modelId="{7B42C592-CF79-492F-958B-219887771964}" srcId="{5AAAE254-9168-4581-9799-74290934D6DC}" destId="{8C6DCEFC-EFED-45C5-9C9D-1CBC8743F707}" srcOrd="0" destOrd="0" parTransId="{C9E4D736-674D-4AC8-A792-049047C787FC}" sibTransId="{B89639BC-15A2-4A3D-93A5-F64439A24F1B}"/>
    <dgm:cxn modelId="{C2AD6F2D-25F6-4BDE-BC1C-3EC8B6405300}" srcId="{5AAAE254-9168-4581-9799-74290934D6DC}" destId="{884A98A3-8E18-4390-AB55-D1F5A5E25FFA}" srcOrd="2" destOrd="0" parTransId="{9D65CC07-A118-468C-B144-C1A7A5B8B53A}" sibTransId="{994AE79E-787B-4375-911A-9398454D4E86}"/>
    <dgm:cxn modelId="{E2E7713C-37BB-4B9C-BB3B-6F3F9D199FDD}" type="presOf" srcId="{5C555B37-E642-4D33-8BAC-8448BBBD65D9}" destId="{35006B20-D060-4AF5-9670-1D063E558CBE}" srcOrd="0" destOrd="0" presId="urn:microsoft.com/office/officeart/2005/8/layout/hList7"/>
    <dgm:cxn modelId="{F9CF44A7-BEED-48EE-8A68-A5F66A6C6D80}" type="presOf" srcId="{8C6DCEFC-EFED-45C5-9C9D-1CBC8743F707}" destId="{D940D7A8-CF1F-48C0-87F5-A4BCB9C036BC}" srcOrd="1" destOrd="0" presId="urn:microsoft.com/office/officeart/2005/8/layout/hList7"/>
    <dgm:cxn modelId="{A58D3920-BE4F-42D9-A998-B149BE079F64}" type="presOf" srcId="{AA5E9A5D-7A2C-4214-93B5-420D55454DD2}" destId="{43AE1EA2-D21F-4C8B-A59F-35AD67958E2D}" srcOrd="1" destOrd="0" presId="urn:microsoft.com/office/officeart/2005/8/layout/hList7"/>
    <dgm:cxn modelId="{7682D421-5A87-4896-A922-F890B07A0999}" type="presOf" srcId="{B89639BC-15A2-4A3D-93A5-F64439A24F1B}" destId="{5F7EE4DF-CACC-40B9-AAA8-56A7A4597B25}" srcOrd="0" destOrd="0" presId="urn:microsoft.com/office/officeart/2005/8/layout/hList7"/>
    <dgm:cxn modelId="{AFA26729-8FAF-4E24-8C69-CCA43860EB8E}" type="presOf" srcId="{C9F44E8F-A4AF-4738-B72E-0C59DACC079A}" destId="{56A1EF3D-A753-4C99-904B-A4E8FF8D6695}" srcOrd="1" destOrd="0" presId="urn:microsoft.com/office/officeart/2005/8/layout/hList7"/>
    <dgm:cxn modelId="{BB798443-2F43-4CC8-BC6D-5994E8D5540C}" type="presOf" srcId="{5AAAE254-9168-4581-9799-74290934D6DC}" destId="{FBCBA708-1E0D-459A-8F4D-756FE43D66A3}" srcOrd="0" destOrd="0" presId="urn:microsoft.com/office/officeart/2005/8/layout/hList7"/>
    <dgm:cxn modelId="{A7564502-BBB9-4A5B-93B2-E74CDF5C287E}" type="presOf" srcId="{7F16261F-AC78-43E5-B8D1-D771FD46B3C3}" destId="{FB3C0092-0A2E-424B-A294-341A64263317}" srcOrd="0" destOrd="0" presId="urn:microsoft.com/office/officeart/2005/8/layout/hList7"/>
    <dgm:cxn modelId="{539BB320-8F18-4E39-9DDA-5AF3A6E0392C}" type="presParOf" srcId="{FBCBA708-1E0D-459A-8F4D-756FE43D66A3}" destId="{6E7ECA1E-4AD1-4237-9045-798A7FBCD8C4}" srcOrd="0" destOrd="0" presId="urn:microsoft.com/office/officeart/2005/8/layout/hList7"/>
    <dgm:cxn modelId="{0913A7B6-3B30-48B0-96D3-1DB8695EB408}" type="presParOf" srcId="{FBCBA708-1E0D-459A-8F4D-756FE43D66A3}" destId="{66D99037-47FE-46ED-80E1-33C3242CEB89}" srcOrd="1" destOrd="0" presId="urn:microsoft.com/office/officeart/2005/8/layout/hList7"/>
    <dgm:cxn modelId="{1FFDD03A-5CFE-4A66-9829-E5AB9A717795}" type="presParOf" srcId="{66D99037-47FE-46ED-80E1-33C3242CEB89}" destId="{B526287E-9CC9-4C1A-8C96-4AD3DB087143}" srcOrd="0" destOrd="0" presId="urn:microsoft.com/office/officeart/2005/8/layout/hList7"/>
    <dgm:cxn modelId="{82EB37B1-73EC-4F9C-A216-D51138D533E8}" type="presParOf" srcId="{B526287E-9CC9-4C1A-8C96-4AD3DB087143}" destId="{D1A4C4A6-CE47-4EFA-A964-457E5BF175BD}" srcOrd="0" destOrd="0" presId="urn:microsoft.com/office/officeart/2005/8/layout/hList7"/>
    <dgm:cxn modelId="{3CA6E87E-ECEC-401C-A670-3FB42ED970A5}" type="presParOf" srcId="{B526287E-9CC9-4C1A-8C96-4AD3DB087143}" destId="{D940D7A8-CF1F-48C0-87F5-A4BCB9C036BC}" srcOrd="1" destOrd="0" presId="urn:microsoft.com/office/officeart/2005/8/layout/hList7"/>
    <dgm:cxn modelId="{ECFEEB4C-85B2-44C8-B07D-7474AB7708D7}" type="presParOf" srcId="{B526287E-9CC9-4C1A-8C96-4AD3DB087143}" destId="{7747B199-15C4-41B2-A64B-23EE34166A9C}" srcOrd="2" destOrd="0" presId="urn:microsoft.com/office/officeart/2005/8/layout/hList7"/>
    <dgm:cxn modelId="{94110937-5117-4DC5-942A-9846F39DFE75}" type="presParOf" srcId="{B526287E-9CC9-4C1A-8C96-4AD3DB087143}" destId="{34A9AEEA-B0AD-4180-96D7-B995BEDF0EF7}" srcOrd="3" destOrd="0" presId="urn:microsoft.com/office/officeart/2005/8/layout/hList7"/>
    <dgm:cxn modelId="{CB00A89E-4B74-44DF-9478-3A5B75952BED}" type="presParOf" srcId="{66D99037-47FE-46ED-80E1-33C3242CEB89}" destId="{5F7EE4DF-CACC-40B9-AAA8-56A7A4597B25}" srcOrd="1" destOrd="0" presId="urn:microsoft.com/office/officeart/2005/8/layout/hList7"/>
    <dgm:cxn modelId="{156272CF-E6D3-40B7-BB78-10614694C090}" type="presParOf" srcId="{66D99037-47FE-46ED-80E1-33C3242CEB89}" destId="{6FF242E2-77DD-4CA6-8365-6E1E2739227A}" srcOrd="2" destOrd="0" presId="urn:microsoft.com/office/officeart/2005/8/layout/hList7"/>
    <dgm:cxn modelId="{86F32FF7-4177-4AC1-98F6-E17E7FE22DE0}" type="presParOf" srcId="{6FF242E2-77DD-4CA6-8365-6E1E2739227A}" destId="{2D3B72BB-860B-42E5-A581-B0596CE42C5D}" srcOrd="0" destOrd="0" presId="urn:microsoft.com/office/officeart/2005/8/layout/hList7"/>
    <dgm:cxn modelId="{52E4048D-9A4E-4AA8-860E-3B2F82547EA8}" type="presParOf" srcId="{6FF242E2-77DD-4CA6-8365-6E1E2739227A}" destId="{43AE1EA2-D21F-4C8B-A59F-35AD67958E2D}" srcOrd="1" destOrd="0" presId="urn:microsoft.com/office/officeart/2005/8/layout/hList7"/>
    <dgm:cxn modelId="{B916EC58-491E-4FED-9030-F3FE56887535}" type="presParOf" srcId="{6FF242E2-77DD-4CA6-8365-6E1E2739227A}" destId="{EC315C26-9062-4483-8EB3-846B733498BA}" srcOrd="2" destOrd="0" presId="urn:microsoft.com/office/officeart/2005/8/layout/hList7"/>
    <dgm:cxn modelId="{72E0E91E-CFA2-4321-8755-F72303CD46C7}" type="presParOf" srcId="{6FF242E2-77DD-4CA6-8365-6E1E2739227A}" destId="{A5B712CE-AFCE-43B3-9FDB-A494F233BC08}" srcOrd="3" destOrd="0" presId="urn:microsoft.com/office/officeart/2005/8/layout/hList7"/>
    <dgm:cxn modelId="{9AB61E8E-A61B-446D-A081-D32F8C01C0D5}" type="presParOf" srcId="{66D99037-47FE-46ED-80E1-33C3242CEB89}" destId="{DCF7FB1C-C865-43AD-A146-86FCE0803F4F}" srcOrd="3" destOrd="0" presId="urn:microsoft.com/office/officeart/2005/8/layout/hList7"/>
    <dgm:cxn modelId="{D7BAEC1F-55D7-4850-8D66-1B6615604D87}" type="presParOf" srcId="{66D99037-47FE-46ED-80E1-33C3242CEB89}" destId="{807274B1-5C0F-4842-8588-C9936F9720E9}" srcOrd="4" destOrd="0" presId="urn:microsoft.com/office/officeart/2005/8/layout/hList7"/>
    <dgm:cxn modelId="{22BC290B-D5E9-4B4D-909B-413836F69776}" type="presParOf" srcId="{807274B1-5C0F-4842-8588-C9936F9720E9}" destId="{F894D11F-57A7-4617-8FD9-A217643EC42B}" srcOrd="0" destOrd="0" presId="urn:microsoft.com/office/officeart/2005/8/layout/hList7"/>
    <dgm:cxn modelId="{70833445-3E75-4E21-A652-BD2C75765B11}" type="presParOf" srcId="{807274B1-5C0F-4842-8588-C9936F9720E9}" destId="{290C2C76-2FB1-4676-8E9E-B4108ADFFA4B}" srcOrd="1" destOrd="0" presId="urn:microsoft.com/office/officeart/2005/8/layout/hList7"/>
    <dgm:cxn modelId="{570AAC05-55F7-49DE-B343-0AB751EA8D77}" type="presParOf" srcId="{807274B1-5C0F-4842-8588-C9936F9720E9}" destId="{F6D16B5A-F845-4197-BFB6-55832CDD7842}" srcOrd="2" destOrd="0" presId="urn:microsoft.com/office/officeart/2005/8/layout/hList7"/>
    <dgm:cxn modelId="{09046D5B-8E73-4147-9DB5-00B348C0B943}" type="presParOf" srcId="{807274B1-5C0F-4842-8588-C9936F9720E9}" destId="{2E839A05-AD72-47F0-A2F3-DC1DBD1A76FF}" srcOrd="3" destOrd="0" presId="urn:microsoft.com/office/officeart/2005/8/layout/hList7"/>
    <dgm:cxn modelId="{9E7FA1A0-9A09-4943-8109-AA2B7B721FD8}" type="presParOf" srcId="{66D99037-47FE-46ED-80E1-33C3242CEB89}" destId="{41C4F275-1461-43EE-9B33-B7C2CB37D122}" srcOrd="5" destOrd="0" presId="urn:microsoft.com/office/officeart/2005/8/layout/hList7"/>
    <dgm:cxn modelId="{89B82B2E-F922-433C-8B8D-2FACF2304694}" type="presParOf" srcId="{66D99037-47FE-46ED-80E1-33C3242CEB89}" destId="{A8628BDF-75EF-4946-ACB8-5B1628E1B71B}" srcOrd="6" destOrd="0" presId="urn:microsoft.com/office/officeart/2005/8/layout/hList7"/>
    <dgm:cxn modelId="{64E83590-0961-4E3C-B034-C8BB4C542261}" type="presParOf" srcId="{A8628BDF-75EF-4946-ACB8-5B1628E1B71B}" destId="{41C7FD3F-037D-4848-BD8E-5A29D96E88A3}" srcOrd="0" destOrd="0" presId="urn:microsoft.com/office/officeart/2005/8/layout/hList7"/>
    <dgm:cxn modelId="{66CF2C49-67CC-4746-A8E1-C9379A975D29}" type="presParOf" srcId="{A8628BDF-75EF-4946-ACB8-5B1628E1B71B}" destId="{56A1EF3D-A753-4C99-904B-A4E8FF8D6695}" srcOrd="1" destOrd="0" presId="urn:microsoft.com/office/officeart/2005/8/layout/hList7"/>
    <dgm:cxn modelId="{C22DEF3B-26C5-410C-8379-02BA152F8640}" type="presParOf" srcId="{A8628BDF-75EF-4946-ACB8-5B1628E1B71B}" destId="{C503339E-A417-46FF-AE30-D4FF0527D3D5}" srcOrd="2" destOrd="0" presId="urn:microsoft.com/office/officeart/2005/8/layout/hList7"/>
    <dgm:cxn modelId="{EBF123B0-64B2-4494-8B3F-951780483E50}" type="presParOf" srcId="{A8628BDF-75EF-4946-ACB8-5B1628E1B71B}" destId="{377D9E6C-0EF6-46C3-9D98-95E39B490A9C}" srcOrd="3" destOrd="0" presId="urn:microsoft.com/office/officeart/2005/8/layout/hList7"/>
    <dgm:cxn modelId="{AEA6B708-F753-4621-84D8-3D6E43C4F29A}" type="presParOf" srcId="{66D99037-47FE-46ED-80E1-33C3242CEB89}" destId="{35006B20-D060-4AF5-9670-1D063E558CBE}" srcOrd="7" destOrd="0" presId="urn:microsoft.com/office/officeart/2005/8/layout/hList7"/>
    <dgm:cxn modelId="{B3516AC8-4A1E-4CC1-83DA-C759D883E3E9}" type="presParOf" srcId="{66D99037-47FE-46ED-80E1-33C3242CEB89}" destId="{3966B4DA-1737-418A-99F3-57BB2F7950E8}" srcOrd="8" destOrd="0" presId="urn:microsoft.com/office/officeart/2005/8/layout/hList7"/>
    <dgm:cxn modelId="{51D79997-A893-42B6-B3C5-6D8F8184E1C5}" type="presParOf" srcId="{3966B4DA-1737-418A-99F3-57BB2F7950E8}" destId="{FB3C0092-0A2E-424B-A294-341A64263317}" srcOrd="0" destOrd="0" presId="urn:microsoft.com/office/officeart/2005/8/layout/hList7"/>
    <dgm:cxn modelId="{72D4460A-5888-4BE9-9AE8-3CD86510A152}" type="presParOf" srcId="{3966B4DA-1737-418A-99F3-57BB2F7950E8}" destId="{916A81AE-65CE-44E3-87F7-F1338A68051D}" srcOrd="1" destOrd="0" presId="urn:microsoft.com/office/officeart/2005/8/layout/hList7"/>
    <dgm:cxn modelId="{1CDA0BC0-FF22-4828-9F71-ADA508350BBE}" type="presParOf" srcId="{3966B4DA-1737-418A-99F3-57BB2F7950E8}" destId="{2D5C1CB5-CAA4-4F8B-8816-935A2A67E8C5}" srcOrd="2" destOrd="0" presId="urn:microsoft.com/office/officeart/2005/8/layout/hList7"/>
    <dgm:cxn modelId="{46D8F999-0E56-499C-8DA7-F6325436384B}" type="presParOf" srcId="{3966B4DA-1737-418A-99F3-57BB2F7950E8}" destId="{FBA8C1E6-53BF-45A1-9AD1-480B08ED3CE9}" srcOrd="3" destOrd="0" presId="urn:microsoft.com/office/officeart/2005/8/layout/hList7"/>
    <dgm:cxn modelId="{FF2E67D3-5463-47CE-AEB3-A200832259D0}" type="presParOf" srcId="{66D99037-47FE-46ED-80E1-33C3242CEB89}" destId="{6ECFDECB-E32A-467E-8F21-21ACAF5DF6F2}" srcOrd="9" destOrd="0" presId="urn:microsoft.com/office/officeart/2005/8/layout/hList7"/>
    <dgm:cxn modelId="{05712D01-E5F6-4E19-8E14-F18881438C26}" type="presParOf" srcId="{66D99037-47FE-46ED-80E1-33C3242CEB89}" destId="{0F940323-E08D-4B2A-88BB-125C5F3E7761}" srcOrd="10" destOrd="0" presId="urn:microsoft.com/office/officeart/2005/8/layout/hList7"/>
    <dgm:cxn modelId="{B0FA1667-0999-4A08-92E9-62AF0684B41F}" type="presParOf" srcId="{0F940323-E08D-4B2A-88BB-125C5F3E7761}" destId="{65478800-3CA7-4C4C-BBE8-584158E237E7}" srcOrd="0" destOrd="0" presId="urn:microsoft.com/office/officeart/2005/8/layout/hList7"/>
    <dgm:cxn modelId="{4FA70497-DC17-4A1A-BF9B-040844FCCD85}" type="presParOf" srcId="{0F940323-E08D-4B2A-88BB-125C5F3E7761}" destId="{0A87CB4B-3CF6-448E-848E-71D131D25790}" srcOrd="1" destOrd="0" presId="urn:microsoft.com/office/officeart/2005/8/layout/hList7"/>
    <dgm:cxn modelId="{D1DB7070-2E5B-4E02-B954-B99C872A0045}" type="presParOf" srcId="{0F940323-E08D-4B2A-88BB-125C5F3E7761}" destId="{3E076A99-8DC6-4BF8-9129-601E49F0700E}" srcOrd="2" destOrd="0" presId="urn:microsoft.com/office/officeart/2005/8/layout/hList7"/>
    <dgm:cxn modelId="{2AFC6685-932B-4605-9A88-8B1548F2062C}" type="presParOf" srcId="{0F940323-E08D-4B2A-88BB-125C5F3E7761}" destId="{FBC4492F-F3B9-4821-BA9A-782B4BDE430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A8B7710-8247-4ADA-A62A-2F95C4CC7B17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18125A5-5E52-47B3-8776-229DE46BED6B}">
      <dgm:prSet/>
      <dgm:spPr/>
      <dgm:t>
        <a:bodyPr/>
        <a:lstStyle/>
        <a:p>
          <a:pPr rtl="0"/>
          <a:r>
            <a:rPr lang="en-US" dirty="0" smtClean="0"/>
            <a:t>Initial Orientation</a:t>
          </a:r>
          <a:endParaRPr lang="en-US" dirty="0"/>
        </a:p>
      </dgm:t>
    </dgm:pt>
    <dgm:pt modelId="{8753A6BC-EECA-4779-AFB7-9EA016643EBC}" type="parTrans" cxnId="{C78216E9-5852-41BA-AB8E-016D1746C7B1}">
      <dgm:prSet/>
      <dgm:spPr/>
      <dgm:t>
        <a:bodyPr/>
        <a:lstStyle/>
        <a:p>
          <a:endParaRPr lang="en-US"/>
        </a:p>
      </dgm:t>
    </dgm:pt>
    <dgm:pt modelId="{A9A70C49-3FFA-4045-9923-BF83E71A0714}" type="sibTrans" cxnId="{C78216E9-5852-41BA-AB8E-016D1746C7B1}">
      <dgm:prSet/>
      <dgm:spPr/>
      <dgm:t>
        <a:bodyPr/>
        <a:lstStyle/>
        <a:p>
          <a:endParaRPr lang="en-US"/>
        </a:p>
      </dgm:t>
    </dgm:pt>
    <dgm:pt modelId="{D6947D37-FF49-4087-AA12-F3BAC2C199AC}">
      <dgm:prSet/>
      <dgm:spPr/>
      <dgm:t>
        <a:bodyPr/>
        <a:lstStyle/>
        <a:p>
          <a:pPr rtl="0"/>
          <a:r>
            <a:rPr lang="en-US" smtClean="0"/>
            <a:t>Formalized Agreement between MH and LEA</a:t>
          </a:r>
          <a:endParaRPr lang="en-US"/>
        </a:p>
      </dgm:t>
    </dgm:pt>
    <dgm:pt modelId="{41A7FA31-841B-48C1-A618-48379C8D98A1}" type="parTrans" cxnId="{9C1038C0-27DA-47E8-BC97-10682F5026EF}">
      <dgm:prSet/>
      <dgm:spPr/>
      <dgm:t>
        <a:bodyPr/>
        <a:lstStyle/>
        <a:p>
          <a:endParaRPr lang="en-US"/>
        </a:p>
      </dgm:t>
    </dgm:pt>
    <dgm:pt modelId="{20F9D834-D7AA-4EAE-9555-E14E5168F9D2}" type="sibTrans" cxnId="{9C1038C0-27DA-47E8-BC97-10682F5026EF}">
      <dgm:prSet/>
      <dgm:spPr/>
      <dgm:t>
        <a:bodyPr/>
        <a:lstStyle/>
        <a:p>
          <a:endParaRPr lang="en-US"/>
        </a:p>
      </dgm:t>
    </dgm:pt>
    <dgm:pt modelId="{94F22F15-49F9-42C6-BAB8-662425FE9DEF}">
      <dgm:prSet/>
      <dgm:spPr/>
      <dgm:t>
        <a:bodyPr/>
        <a:lstStyle/>
        <a:p>
          <a:pPr rtl="0"/>
          <a:r>
            <a:rPr lang="en-US" smtClean="0"/>
            <a:t>Data Collection &amp; Reporting</a:t>
          </a:r>
          <a:endParaRPr lang="en-US"/>
        </a:p>
      </dgm:t>
    </dgm:pt>
    <dgm:pt modelId="{B555EDB9-AD62-40A9-B734-3121A9369686}" type="parTrans" cxnId="{DA88F4BC-AF69-40AF-B08A-25DAD8DB6B87}">
      <dgm:prSet/>
      <dgm:spPr/>
      <dgm:t>
        <a:bodyPr/>
        <a:lstStyle/>
        <a:p>
          <a:endParaRPr lang="en-US"/>
        </a:p>
      </dgm:t>
    </dgm:pt>
    <dgm:pt modelId="{8407C7E5-748A-4878-AF99-58C717186247}" type="sibTrans" cxnId="{DA88F4BC-AF69-40AF-B08A-25DAD8DB6B87}">
      <dgm:prSet/>
      <dgm:spPr/>
      <dgm:t>
        <a:bodyPr/>
        <a:lstStyle/>
        <a:p>
          <a:endParaRPr lang="en-US"/>
        </a:p>
      </dgm:t>
    </dgm:pt>
    <dgm:pt modelId="{2866CB97-7DC0-4885-A99E-F84DCE6AE808}">
      <dgm:prSet/>
      <dgm:spPr/>
      <dgm:t>
        <a:bodyPr/>
        <a:lstStyle/>
        <a:p>
          <a:pPr rtl="0"/>
          <a:r>
            <a:rPr lang="en-US" smtClean="0"/>
            <a:t>Standardized Referral Process</a:t>
          </a:r>
          <a:endParaRPr lang="en-US"/>
        </a:p>
      </dgm:t>
    </dgm:pt>
    <dgm:pt modelId="{E726A2CB-1C37-4BA9-87C9-FD8E872723A2}" type="parTrans" cxnId="{7193547C-65FD-453C-8837-28EDB6A433EE}">
      <dgm:prSet/>
      <dgm:spPr/>
      <dgm:t>
        <a:bodyPr/>
        <a:lstStyle/>
        <a:p>
          <a:endParaRPr lang="en-US"/>
        </a:p>
      </dgm:t>
    </dgm:pt>
    <dgm:pt modelId="{4B72334C-5349-4418-8F2F-A5DCDDA9340A}" type="sibTrans" cxnId="{7193547C-65FD-453C-8837-28EDB6A433EE}">
      <dgm:prSet/>
      <dgm:spPr/>
      <dgm:t>
        <a:bodyPr/>
        <a:lstStyle/>
        <a:p>
          <a:endParaRPr lang="en-US"/>
        </a:p>
      </dgm:t>
    </dgm:pt>
    <dgm:pt modelId="{FDDBFF60-0824-455F-9DEC-EFA0F34BCBF4}">
      <dgm:prSet/>
      <dgm:spPr/>
      <dgm:t>
        <a:bodyPr/>
        <a:lstStyle/>
        <a:p>
          <a:pPr rtl="0"/>
          <a:r>
            <a:rPr lang="en-US" smtClean="0"/>
            <a:t>“Gatekeeper” Bridges MH &amp; ED Functions</a:t>
          </a:r>
          <a:endParaRPr lang="en-US"/>
        </a:p>
      </dgm:t>
    </dgm:pt>
    <dgm:pt modelId="{D2677D89-DCE9-4DA8-A434-886ABDF25600}" type="parTrans" cxnId="{0951D236-CFE5-44EA-823C-8B2C25415281}">
      <dgm:prSet/>
      <dgm:spPr/>
      <dgm:t>
        <a:bodyPr/>
        <a:lstStyle/>
        <a:p>
          <a:endParaRPr lang="en-US"/>
        </a:p>
      </dgm:t>
    </dgm:pt>
    <dgm:pt modelId="{AE5A0937-EE84-48EA-B104-353D322FB7BC}" type="sibTrans" cxnId="{0951D236-CFE5-44EA-823C-8B2C25415281}">
      <dgm:prSet/>
      <dgm:spPr/>
      <dgm:t>
        <a:bodyPr/>
        <a:lstStyle/>
        <a:p>
          <a:endParaRPr lang="en-US"/>
        </a:p>
      </dgm:t>
    </dgm:pt>
    <dgm:pt modelId="{792E9829-4F87-4163-B0A3-0F8F2A5B2D4F}" type="pres">
      <dgm:prSet presAssocID="{1A8B7710-8247-4ADA-A62A-2F95C4CC7B1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95378C-C2F3-4785-A12B-D63C43CC5E56}" type="pres">
      <dgm:prSet presAssocID="{1A8B7710-8247-4ADA-A62A-2F95C4CC7B17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77F76787-309F-416B-A1B0-6B59A91F12C9}" type="pres">
      <dgm:prSet presAssocID="{1A8B7710-8247-4ADA-A62A-2F95C4CC7B1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FEBAB1-7D0B-483F-A8FC-3EA693FCC8BB}" type="pres">
      <dgm:prSet presAssocID="{1A8B7710-8247-4ADA-A62A-2F95C4CC7B1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7AF9D-9E5E-4AED-B209-1826FF6F8AEE}" type="pres">
      <dgm:prSet presAssocID="{1A8B7710-8247-4ADA-A62A-2F95C4CC7B1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F99505-E8A2-4B3E-98C7-AC40C8FFDD88}" type="pres">
      <dgm:prSet presAssocID="{1A8B7710-8247-4ADA-A62A-2F95C4CC7B1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F6110-C89E-4FD7-9F61-FD798EDF68BB}" type="pres">
      <dgm:prSet presAssocID="{1A8B7710-8247-4ADA-A62A-2F95C4CC7B1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EB645-F742-470A-A936-C5FE8A3EF9BF}" type="pres">
      <dgm:prSet presAssocID="{1A8B7710-8247-4ADA-A62A-2F95C4CC7B1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EBF9B-7ABD-467E-B701-1E003BE00E14}" type="pres">
      <dgm:prSet presAssocID="{1A8B7710-8247-4ADA-A62A-2F95C4CC7B1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46FC8-C81F-4EF1-BB40-C069C8483DF3}" type="pres">
      <dgm:prSet presAssocID="{1A8B7710-8247-4ADA-A62A-2F95C4CC7B1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2E4A4A-FF0D-4D35-AB27-9D94E560E07B}" type="pres">
      <dgm:prSet presAssocID="{1A8B7710-8247-4ADA-A62A-2F95C4CC7B1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5A5F5A-D630-4EEB-97E6-ACC550050550}" type="pres">
      <dgm:prSet presAssocID="{1A8B7710-8247-4ADA-A62A-2F95C4CC7B1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13F89-CD97-4099-BE96-BEEB004326FC}" type="pres">
      <dgm:prSet presAssocID="{1A8B7710-8247-4ADA-A62A-2F95C4CC7B1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5B49E-6B2C-448B-B1B3-EF4DB8EF3274}" type="pres">
      <dgm:prSet presAssocID="{1A8B7710-8247-4ADA-A62A-2F95C4CC7B1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835AA-293C-41CC-90CA-9F3E47AA8712}" type="pres">
      <dgm:prSet presAssocID="{1A8B7710-8247-4ADA-A62A-2F95C4CC7B1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EC565-13B3-41D4-8666-7E9518195E23}" type="pres">
      <dgm:prSet presAssocID="{1A8B7710-8247-4ADA-A62A-2F95C4CC7B1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D4A375-0213-4603-B96A-E04E165CEE0E}" type="presOf" srcId="{D6947D37-FF49-4087-AA12-F3BAC2C199AC}" destId="{A0713F89-CD97-4099-BE96-BEEB004326FC}" srcOrd="1" destOrd="0" presId="urn:microsoft.com/office/officeart/2005/8/layout/vProcess5"/>
    <dgm:cxn modelId="{A3C8C6D6-0108-4D2F-9441-3AD120E71F66}" type="presOf" srcId="{D6947D37-FF49-4087-AA12-F3BAC2C199AC}" destId="{69FEBAB1-7D0B-483F-A8FC-3EA693FCC8BB}" srcOrd="0" destOrd="0" presId="urn:microsoft.com/office/officeart/2005/8/layout/vProcess5"/>
    <dgm:cxn modelId="{63839663-ADF2-43B2-A0C0-8E6571F76A7F}" type="presOf" srcId="{D18125A5-5E52-47B3-8776-229DE46BED6B}" destId="{F85A5F5A-D630-4EEB-97E6-ACC550050550}" srcOrd="1" destOrd="0" presId="urn:microsoft.com/office/officeart/2005/8/layout/vProcess5"/>
    <dgm:cxn modelId="{DA88F4BC-AF69-40AF-B08A-25DAD8DB6B87}" srcId="{1A8B7710-8247-4ADA-A62A-2F95C4CC7B17}" destId="{94F22F15-49F9-42C6-BAB8-662425FE9DEF}" srcOrd="2" destOrd="0" parTransId="{B555EDB9-AD62-40A9-B734-3121A9369686}" sibTransId="{8407C7E5-748A-4878-AF99-58C717186247}"/>
    <dgm:cxn modelId="{280B146A-591D-45CF-8403-F1E12E5DF6D9}" type="presOf" srcId="{20F9D834-D7AA-4EAE-9555-E14E5168F9D2}" destId="{4F9EBF9B-7ABD-467E-B701-1E003BE00E14}" srcOrd="0" destOrd="0" presId="urn:microsoft.com/office/officeart/2005/8/layout/vProcess5"/>
    <dgm:cxn modelId="{9C1038C0-27DA-47E8-BC97-10682F5026EF}" srcId="{1A8B7710-8247-4ADA-A62A-2F95C4CC7B17}" destId="{D6947D37-FF49-4087-AA12-F3BAC2C199AC}" srcOrd="1" destOrd="0" parTransId="{41A7FA31-841B-48C1-A618-48379C8D98A1}" sibTransId="{20F9D834-D7AA-4EAE-9555-E14E5168F9D2}"/>
    <dgm:cxn modelId="{2EAB9D63-92BF-469D-8DF3-E09D1C600D6E}" type="presOf" srcId="{2866CB97-7DC0-4885-A99E-F84DCE6AE808}" destId="{D29835AA-293C-41CC-90CA-9F3E47AA8712}" srcOrd="1" destOrd="0" presId="urn:microsoft.com/office/officeart/2005/8/layout/vProcess5"/>
    <dgm:cxn modelId="{0951D236-CFE5-44EA-823C-8B2C25415281}" srcId="{1A8B7710-8247-4ADA-A62A-2F95C4CC7B17}" destId="{FDDBFF60-0824-455F-9DEC-EFA0F34BCBF4}" srcOrd="4" destOrd="0" parTransId="{D2677D89-DCE9-4DA8-A434-886ABDF25600}" sibTransId="{AE5A0937-EE84-48EA-B104-353D322FB7BC}"/>
    <dgm:cxn modelId="{42DEEE06-66F3-436A-8A08-C2BAC90C940B}" type="presOf" srcId="{D18125A5-5E52-47B3-8776-229DE46BED6B}" destId="{77F76787-309F-416B-A1B0-6B59A91F12C9}" srcOrd="0" destOrd="0" presId="urn:microsoft.com/office/officeart/2005/8/layout/vProcess5"/>
    <dgm:cxn modelId="{C78216E9-5852-41BA-AB8E-016D1746C7B1}" srcId="{1A8B7710-8247-4ADA-A62A-2F95C4CC7B17}" destId="{D18125A5-5E52-47B3-8776-229DE46BED6B}" srcOrd="0" destOrd="0" parTransId="{8753A6BC-EECA-4779-AFB7-9EA016643EBC}" sibTransId="{A9A70C49-3FFA-4045-9923-BF83E71A0714}"/>
    <dgm:cxn modelId="{ECE6A573-0467-4767-9D08-D3CD7867D66B}" type="presOf" srcId="{1A8B7710-8247-4ADA-A62A-2F95C4CC7B17}" destId="{792E9829-4F87-4163-B0A3-0F8F2A5B2D4F}" srcOrd="0" destOrd="0" presId="urn:microsoft.com/office/officeart/2005/8/layout/vProcess5"/>
    <dgm:cxn modelId="{7193547C-65FD-453C-8837-28EDB6A433EE}" srcId="{1A8B7710-8247-4ADA-A62A-2F95C4CC7B17}" destId="{2866CB97-7DC0-4885-A99E-F84DCE6AE808}" srcOrd="3" destOrd="0" parTransId="{E726A2CB-1C37-4BA9-87C9-FD8E872723A2}" sibTransId="{4B72334C-5349-4418-8F2F-A5DCDDA9340A}"/>
    <dgm:cxn modelId="{DF897D5F-0D90-4776-A42C-0E65BABB56B2}" type="presOf" srcId="{8407C7E5-748A-4878-AF99-58C717186247}" destId="{F3846FC8-C81F-4EF1-BB40-C069C8483DF3}" srcOrd="0" destOrd="0" presId="urn:microsoft.com/office/officeart/2005/8/layout/vProcess5"/>
    <dgm:cxn modelId="{021FF1BF-9520-49B3-B717-D25FC6FFA862}" type="presOf" srcId="{FDDBFF60-0824-455F-9DEC-EFA0F34BCBF4}" destId="{4F8F6110-C89E-4FD7-9F61-FD798EDF68BB}" srcOrd="0" destOrd="0" presId="urn:microsoft.com/office/officeart/2005/8/layout/vProcess5"/>
    <dgm:cxn modelId="{02F387F9-E35A-463F-A4F2-3AA94B2E22E9}" type="presOf" srcId="{FDDBFF60-0824-455F-9DEC-EFA0F34BCBF4}" destId="{DDFEC565-13B3-41D4-8666-7E9518195E23}" srcOrd="1" destOrd="0" presId="urn:microsoft.com/office/officeart/2005/8/layout/vProcess5"/>
    <dgm:cxn modelId="{FABE765A-7025-4F19-A380-23A1F5B5B69E}" type="presOf" srcId="{A9A70C49-3FFA-4045-9923-BF83E71A0714}" destId="{8EEEB645-F742-470A-A936-C5FE8A3EF9BF}" srcOrd="0" destOrd="0" presId="urn:microsoft.com/office/officeart/2005/8/layout/vProcess5"/>
    <dgm:cxn modelId="{2B47A4D1-DF4C-4E0F-AF88-B8C012838365}" type="presOf" srcId="{2866CB97-7DC0-4885-A99E-F84DCE6AE808}" destId="{FEF99505-E8A2-4B3E-98C7-AC40C8FFDD88}" srcOrd="0" destOrd="0" presId="urn:microsoft.com/office/officeart/2005/8/layout/vProcess5"/>
    <dgm:cxn modelId="{BB622FF5-76D4-40EF-91C3-43C48C10863E}" type="presOf" srcId="{94F22F15-49F9-42C6-BAB8-662425FE9DEF}" destId="{0345B49E-6B2C-448B-B1B3-EF4DB8EF3274}" srcOrd="1" destOrd="0" presId="urn:microsoft.com/office/officeart/2005/8/layout/vProcess5"/>
    <dgm:cxn modelId="{D4AA429A-91D5-4DDB-9F0E-0F3D2A8881D7}" type="presOf" srcId="{4B72334C-5349-4418-8F2F-A5DCDDA9340A}" destId="{E12E4A4A-FF0D-4D35-AB27-9D94E560E07B}" srcOrd="0" destOrd="0" presId="urn:microsoft.com/office/officeart/2005/8/layout/vProcess5"/>
    <dgm:cxn modelId="{D30091D3-1EEC-4B30-B84D-F51A5A903128}" type="presOf" srcId="{94F22F15-49F9-42C6-BAB8-662425FE9DEF}" destId="{D4F7AF9D-9E5E-4AED-B209-1826FF6F8AEE}" srcOrd="0" destOrd="0" presId="urn:microsoft.com/office/officeart/2005/8/layout/vProcess5"/>
    <dgm:cxn modelId="{6ADE3F33-EDCC-447B-AF24-2B0E120BD470}" type="presParOf" srcId="{792E9829-4F87-4163-B0A3-0F8F2A5B2D4F}" destId="{7995378C-C2F3-4785-A12B-D63C43CC5E56}" srcOrd="0" destOrd="0" presId="urn:microsoft.com/office/officeart/2005/8/layout/vProcess5"/>
    <dgm:cxn modelId="{C5407FEE-0545-4C8D-9233-14087F3BC086}" type="presParOf" srcId="{792E9829-4F87-4163-B0A3-0F8F2A5B2D4F}" destId="{77F76787-309F-416B-A1B0-6B59A91F12C9}" srcOrd="1" destOrd="0" presId="urn:microsoft.com/office/officeart/2005/8/layout/vProcess5"/>
    <dgm:cxn modelId="{DEBF4E9B-D2E2-47F0-9A33-7EB094905710}" type="presParOf" srcId="{792E9829-4F87-4163-B0A3-0F8F2A5B2D4F}" destId="{69FEBAB1-7D0B-483F-A8FC-3EA693FCC8BB}" srcOrd="2" destOrd="0" presId="urn:microsoft.com/office/officeart/2005/8/layout/vProcess5"/>
    <dgm:cxn modelId="{CF7F54AD-39D7-4D82-9E3F-A5FE04A35641}" type="presParOf" srcId="{792E9829-4F87-4163-B0A3-0F8F2A5B2D4F}" destId="{D4F7AF9D-9E5E-4AED-B209-1826FF6F8AEE}" srcOrd="3" destOrd="0" presId="urn:microsoft.com/office/officeart/2005/8/layout/vProcess5"/>
    <dgm:cxn modelId="{ACF1E0EE-7C22-4468-A25E-62C143C43299}" type="presParOf" srcId="{792E9829-4F87-4163-B0A3-0F8F2A5B2D4F}" destId="{FEF99505-E8A2-4B3E-98C7-AC40C8FFDD88}" srcOrd="4" destOrd="0" presId="urn:microsoft.com/office/officeart/2005/8/layout/vProcess5"/>
    <dgm:cxn modelId="{8CC27AE2-F37F-41B9-A66C-EF074C974747}" type="presParOf" srcId="{792E9829-4F87-4163-B0A3-0F8F2A5B2D4F}" destId="{4F8F6110-C89E-4FD7-9F61-FD798EDF68BB}" srcOrd="5" destOrd="0" presId="urn:microsoft.com/office/officeart/2005/8/layout/vProcess5"/>
    <dgm:cxn modelId="{81CA30C5-FF60-4021-9F90-FFBEBDF33BB9}" type="presParOf" srcId="{792E9829-4F87-4163-B0A3-0F8F2A5B2D4F}" destId="{8EEEB645-F742-470A-A936-C5FE8A3EF9BF}" srcOrd="6" destOrd="0" presId="urn:microsoft.com/office/officeart/2005/8/layout/vProcess5"/>
    <dgm:cxn modelId="{3843DA38-DBDD-4190-9CC8-31423BEAC8DD}" type="presParOf" srcId="{792E9829-4F87-4163-B0A3-0F8F2A5B2D4F}" destId="{4F9EBF9B-7ABD-467E-B701-1E003BE00E14}" srcOrd="7" destOrd="0" presId="urn:microsoft.com/office/officeart/2005/8/layout/vProcess5"/>
    <dgm:cxn modelId="{80135023-3C67-48F4-8350-94FCE69ACC53}" type="presParOf" srcId="{792E9829-4F87-4163-B0A3-0F8F2A5B2D4F}" destId="{F3846FC8-C81F-4EF1-BB40-C069C8483DF3}" srcOrd="8" destOrd="0" presId="urn:microsoft.com/office/officeart/2005/8/layout/vProcess5"/>
    <dgm:cxn modelId="{552D71A0-30AB-4E26-B6F0-DF1E8486391D}" type="presParOf" srcId="{792E9829-4F87-4163-B0A3-0F8F2A5B2D4F}" destId="{E12E4A4A-FF0D-4D35-AB27-9D94E560E07B}" srcOrd="9" destOrd="0" presId="urn:microsoft.com/office/officeart/2005/8/layout/vProcess5"/>
    <dgm:cxn modelId="{5AECAB29-8398-4D8D-9F34-C486984FB0BB}" type="presParOf" srcId="{792E9829-4F87-4163-B0A3-0F8F2A5B2D4F}" destId="{F85A5F5A-D630-4EEB-97E6-ACC550050550}" srcOrd="10" destOrd="0" presId="urn:microsoft.com/office/officeart/2005/8/layout/vProcess5"/>
    <dgm:cxn modelId="{F2C342F3-C5DD-447B-B40C-65252CF62516}" type="presParOf" srcId="{792E9829-4F87-4163-B0A3-0F8F2A5B2D4F}" destId="{A0713F89-CD97-4099-BE96-BEEB004326FC}" srcOrd="11" destOrd="0" presId="urn:microsoft.com/office/officeart/2005/8/layout/vProcess5"/>
    <dgm:cxn modelId="{8A554EBD-5902-4C98-BE4C-59E4E34F2EC0}" type="presParOf" srcId="{792E9829-4F87-4163-B0A3-0F8F2A5B2D4F}" destId="{0345B49E-6B2C-448B-B1B3-EF4DB8EF3274}" srcOrd="12" destOrd="0" presId="urn:microsoft.com/office/officeart/2005/8/layout/vProcess5"/>
    <dgm:cxn modelId="{6C39E908-0D72-4DC2-909D-6259941BAD3A}" type="presParOf" srcId="{792E9829-4F87-4163-B0A3-0F8F2A5B2D4F}" destId="{D29835AA-293C-41CC-90CA-9F3E47AA8712}" srcOrd="13" destOrd="0" presId="urn:microsoft.com/office/officeart/2005/8/layout/vProcess5"/>
    <dgm:cxn modelId="{D2AD5D6C-2EA4-4F05-9016-3D989AE6D7D1}" type="presParOf" srcId="{792E9829-4F87-4163-B0A3-0F8F2A5B2D4F}" destId="{DDFEC565-13B3-41D4-8666-7E9518195E23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2AB783-8786-48F2-919B-152FA6FDFCEA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5B47D71-926E-44B0-8591-C764078E6128}">
      <dgm:prSet/>
      <dgm:spPr/>
      <dgm:t>
        <a:bodyPr/>
        <a:lstStyle/>
        <a:p>
          <a:pPr rtl="0"/>
          <a:r>
            <a:rPr lang="en-US" dirty="0" smtClean="0"/>
            <a:t>Regular Accountability Meetings</a:t>
          </a:r>
          <a:endParaRPr lang="en-US" dirty="0"/>
        </a:p>
      </dgm:t>
    </dgm:pt>
    <dgm:pt modelId="{65EFB1E5-8E9F-4003-AC3B-D09CA05787FC}" type="parTrans" cxnId="{09EE7D52-C945-4C20-94C6-472516A4C514}">
      <dgm:prSet/>
      <dgm:spPr/>
      <dgm:t>
        <a:bodyPr/>
        <a:lstStyle/>
        <a:p>
          <a:endParaRPr lang="en-US"/>
        </a:p>
      </dgm:t>
    </dgm:pt>
    <dgm:pt modelId="{DC0D886D-BB53-42D3-B3DC-D0B601849776}" type="sibTrans" cxnId="{09EE7D52-C945-4C20-94C6-472516A4C514}">
      <dgm:prSet/>
      <dgm:spPr/>
      <dgm:t>
        <a:bodyPr/>
        <a:lstStyle/>
        <a:p>
          <a:endParaRPr lang="en-US"/>
        </a:p>
      </dgm:t>
    </dgm:pt>
    <dgm:pt modelId="{9FDBEFD3-BC3E-41A1-8051-26A7828AD822}">
      <dgm:prSet/>
      <dgm:spPr/>
      <dgm:t>
        <a:bodyPr/>
        <a:lstStyle/>
        <a:p>
          <a:pPr rtl="0"/>
          <a:r>
            <a:rPr lang="en-US" smtClean="0"/>
            <a:t>School provide space, MH provides Therapist</a:t>
          </a:r>
          <a:endParaRPr lang="en-US"/>
        </a:p>
      </dgm:t>
    </dgm:pt>
    <dgm:pt modelId="{8FE1450E-5CEC-4C97-989E-E633C772B511}" type="parTrans" cxnId="{08F29F13-AE82-4B05-9205-78C93C33920D}">
      <dgm:prSet/>
      <dgm:spPr/>
      <dgm:t>
        <a:bodyPr/>
        <a:lstStyle/>
        <a:p>
          <a:endParaRPr lang="en-US"/>
        </a:p>
      </dgm:t>
    </dgm:pt>
    <dgm:pt modelId="{067D10F3-4930-482C-954A-CDAEA7660227}" type="sibTrans" cxnId="{08F29F13-AE82-4B05-9205-78C93C33920D}">
      <dgm:prSet/>
      <dgm:spPr/>
      <dgm:t>
        <a:bodyPr/>
        <a:lstStyle/>
        <a:p>
          <a:endParaRPr lang="en-US"/>
        </a:p>
      </dgm:t>
    </dgm:pt>
    <dgm:pt modelId="{BB7CD635-8D10-4AF9-B9A8-EE5670659358}">
      <dgm:prSet/>
      <dgm:spPr/>
      <dgm:t>
        <a:bodyPr/>
        <a:lstStyle/>
        <a:p>
          <a:pPr rtl="0"/>
          <a:r>
            <a:rPr lang="en-US" smtClean="0"/>
            <a:t>Separation of School Records &amp; MH Records</a:t>
          </a:r>
          <a:endParaRPr lang="en-US"/>
        </a:p>
      </dgm:t>
    </dgm:pt>
    <dgm:pt modelId="{1521C95C-70F7-43F4-A35F-22F50AF8ABA0}" type="parTrans" cxnId="{9C7C6D37-9359-4D5A-BB74-B26E8A827C94}">
      <dgm:prSet/>
      <dgm:spPr/>
      <dgm:t>
        <a:bodyPr/>
        <a:lstStyle/>
        <a:p>
          <a:endParaRPr lang="en-US"/>
        </a:p>
      </dgm:t>
    </dgm:pt>
    <dgm:pt modelId="{AE4CA63C-259B-4674-AD6B-A81021DDD167}" type="sibTrans" cxnId="{9C7C6D37-9359-4D5A-BB74-B26E8A827C94}">
      <dgm:prSet/>
      <dgm:spPr/>
      <dgm:t>
        <a:bodyPr/>
        <a:lstStyle/>
        <a:p>
          <a:endParaRPr lang="en-US"/>
        </a:p>
      </dgm:t>
    </dgm:pt>
    <dgm:pt modelId="{E5667CA9-2DE0-453E-8629-6A26BFE5D13C}">
      <dgm:prSet/>
      <dgm:spPr/>
      <dgm:t>
        <a:bodyPr/>
        <a:lstStyle/>
        <a:p>
          <a:pPr rtl="0"/>
          <a:r>
            <a:rPr lang="en-US" smtClean="0"/>
            <a:t>Annual Review of SBMH Commitment</a:t>
          </a:r>
          <a:endParaRPr lang="en-US"/>
        </a:p>
      </dgm:t>
    </dgm:pt>
    <dgm:pt modelId="{4AC7C3AC-857F-4C1C-B064-0BB6DB5CA7D7}" type="parTrans" cxnId="{F5586AC1-ADB0-4699-8482-6F531F11F7D5}">
      <dgm:prSet/>
      <dgm:spPr/>
      <dgm:t>
        <a:bodyPr/>
        <a:lstStyle/>
        <a:p>
          <a:endParaRPr lang="en-US"/>
        </a:p>
      </dgm:t>
    </dgm:pt>
    <dgm:pt modelId="{7E6AB795-44D6-49B9-A193-D84C9BB80632}" type="sibTrans" cxnId="{F5586AC1-ADB0-4699-8482-6F531F11F7D5}">
      <dgm:prSet/>
      <dgm:spPr/>
      <dgm:t>
        <a:bodyPr/>
        <a:lstStyle/>
        <a:p>
          <a:endParaRPr lang="en-US"/>
        </a:p>
      </dgm:t>
    </dgm:pt>
    <dgm:pt modelId="{FD5539C9-2DB3-43CC-9D32-C066FBA2C698}" type="pres">
      <dgm:prSet presAssocID="{272AB783-8786-48F2-919B-152FA6FDFCE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2F809D-48FB-4FA1-9E2B-88C366CEFB3C}" type="pres">
      <dgm:prSet presAssocID="{272AB783-8786-48F2-919B-152FA6FDFCEA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D9397B45-8EC5-459E-9B0A-517444952B57}" type="pres">
      <dgm:prSet presAssocID="{272AB783-8786-48F2-919B-152FA6FDFCE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ACCD5D-6D9C-4225-9AD2-49061214B0B9}" type="pres">
      <dgm:prSet presAssocID="{272AB783-8786-48F2-919B-152FA6FDFCE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A11459-2CD0-410B-88C5-2DF1E5FF64CD}" type="pres">
      <dgm:prSet presAssocID="{272AB783-8786-48F2-919B-152FA6FDFCE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020D8-1ED4-4BC2-822F-C97667C0B658}" type="pres">
      <dgm:prSet presAssocID="{272AB783-8786-48F2-919B-152FA6FDFCE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74F62-0D8A-458E-AFB9-5C6F205DFCA0}" type="pres">
      <dgm:prSet presAssocID="{272AB783-8786-48F2-919B-152FA6FDFCE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D29628-E578-4E7D-8F1D-CDCD4DD38C6B}" type="pres">
      <dgm:prSet presAssocID="{272AB783-8786-48F2-919B-152FA6FDFCE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8B08F-0729-4044-94AF-ABA8F0F7773C}" type="pres">
      <dgm:prSet presAssocID="{272AB783-8786-48F2-919B-152FA6FDFCE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6AD76-2266-4549-96E7-573BA9E4A5DF}" type="pres">
      <dgm:prSet presAssocID="{272AB783-8786-48F2-919B-152FA6FDFCE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B028B-FEB7-4F55-95C5-ED832CD9BC04}" type="pres">
      <dgm:prSet presAssocID="{272AB783-8786-48F2-919B-152FA6FDFCE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63DF-D92D-41A3-92E5-9FE7886F933F}" type="pres">
      <dgm:prSet presAssocID="{272AB783-8786-48F2-919B-152FA6FDFCE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66D68-3A72-42D7-A737-42E66C91EC5A}" type="pres">
      <dgm:prSet presAssocID="{272AB783-8786-48F2-919B-152FA6FDFCE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F29F13-AE82-4B05-9205-78C93C33920D}" srcId="{272AB783-8786-48F2-919B-152FA6FDFCEA}" destId="{9FDBEFD3-BC3E-41A1-8051-26A7828AD822}" srcOrd="1" destOrd="0" parTransId="{8FE1450E-5CEC-4C97-989E-E633C772B511}" sibTransId="{067D10F3-4930-482C-954A-CDAEA7660227}"/>
    <dgm:cxn modelId="{8283C387-B12C-47DA-A7D7-1FCC7B8D595D}" type="presOf" srcId="{AE4CA63C-259B-4674-AD6B-A81021DDD167}" destId="{1D48B08F-0729-4044-94AF-ABA8F0F7773C}" srcOrd="0" destOrd="0" presId="urn:microsoft.com/office/officeart/2005/8/layout/vProcess5"/>
    <dgm:cxn modelId="{F5586AC1-ADB0-4699-8482-6F531F11F7D5}" srcId="{272AB783-8786-48F2-919B-152FA6FDFCEA}" destId="{E5667CA9-2DE0-453E-8629-6A26BFE5D13C}" srcOrd="3" destOrd="0" parTransId="{4AC7C3AC-857F-4C1C-B064-0BB6DB5CA7D7}" sibTransId="{7E6AB795-44D6-49B9-A193-D84C9BB80632}"/>
    <dgm:cxn modelId="{D62B16B2-CE22-4573-B5E8-6A0B2E677A1B}" type="presOf" srcId="{DC0D886D-BB53-42D3-B3DC-D0B601849776}" destId="{9FA74F62-0D8A-458E-AFB9-5C6F205DFCA0}" srcOrd="0" destOrd="0" presId="urn:microsoft.com/office/officeart/2005/8/layout/vProcess5"/>
    <dgm:cxn modelId="{0D9D10A7-E3B3-47C1-87D3-92337FFDF1FA}" type="presOf" srcId="{9FDBEFD3-BC3E-41A1-8051-26A7828AD822}" destId="{56ACCD5D-6D9C-4225-9AD2-49061214B0B9}" srcOrd="0" destOrd="0" presId="urn:microsoft.com/office/officeart/2005/8/layout/vProcess5"/>
    <dgm:cxn modelId="{37FA05C5-D1A7-4C2B-9CA3-B5E53D9295BD}" type="presOf" srcId="{272AB783-8786-48F2-919B-152FA6FDFCEA}" destId="{FD5539C9-2DB3-43CC-9D32-C066FBA2C698}" srcOrd="0" destOrd="0" presId="urn:microsoft.com/office/officeart/2005/8/layout/vProcess5"/>
    <dgm:cxn modelId="{A457E519-6F73-41DB-94FF-09E41FBA8642}" type="presOf" srcId="{BB7CD635-8D10-4AF9-B9A8-EE5670659358}" destId="{11F563DF-D92D-41A3-92E5-9FE7886F933F}" srcOrd="1" destOrd="0" presId="urn:microsoft.com/office/officeart/2005/8/layout/vProcess5"/>
    <dgm:cxn modelId="{09EE7D52-C945-4C20-94C6-472516A4C514}" srcId="{272AB783-8786-48F2-919B-152FA6FDFCEA}" destId="{85B47D71-926E-44B0-8591-C764078E6128}" srcOrd="0" destOrd="0" parTransId="{65EFB1E5-8E9F-4003-AC3B-D09CA05787FC}" sibTransId="{DC0D886D-BB53-42D3-B3DC-D0B601849776}"/>
    <dgm:cxn modelId="{D5C95D4E-DA5B-40EF-9B4F-419AD67DF750}" type="presOf" srcId="{E5667CA9-2DE0-453E-8629-6A26BFE5D13C}" destId="{0B8020D8-1ED4-4BC2-822F-C97667C0B658}" srcOrd="0" destOrd="0" presId="urn:microsoft.com/office/officeart/2005/8/layout/vProcess5"/>
    <dgm:cxn modelId="{3CEF133C-0084-4A3D-8DC0-C64673D302FD}" type="presOf" srcId="{85B47D71-926E-44B0-8591-C764078E6128}" destId="{27C6AD76-2266-4549-96E7-573BA9E4A5DF}" srcOrd="1" destOrd="0" presId="urn:microsoft.com/office/officeart/2005/8/layout/vProcess5"/>
    <dgm:cxn modelId="{FD229BCD-62D0-4083-AA6E-F50A2D05913F}" type="presOf" srcId="{067D10F3-4930-482C-954A-CDAEA7660227}" destId="{07D29628-E578-4E7D-8F1D-CDCD4DD38C6B}" srcOrd="0" destOrd="0" presId="urn:microsoft.com/office/officeart/2005/8/layout/vProcess5"/>
    <dgm:cxn modelId="{71756C23-618F-4095-86CA-244CAD9105ED}" type="presOf" srcId="{E5667CA9-2DE0-453E-8629-6A26BFE5D13C}" destId="{B8F66D68-3A72-42D7-A737-42E66C91EC5A}" srcOrd="1" destOrd="0" presId="urn:microsoft.com/office/officeart/2005/8/layout/vProcess5"/>
    <dgm:cxn modelId="{45F00EFC-7437-45B8-9A60-E01C9A2BB9FA}" type="presOf" srcId="{85B47D71-926E-44B0-8591-C764078E6128}" destId="{D9397B45-8EC5-459E-9B0A-517444952B57}" srcOrd="0" destOrd="0" presId="urn:microsoft.com/office/officeart/2005/8/layout/vProcess5"/>
    <dgm:cxn modelId="{9C7C6D37-9359-4D5A-BB74-B26E8A827C94}" srcId="{272AB783-8786-48F2-919B-152FA6FDFCEA}" destId="{BB7CD635-8D10-4AF9-B9A8-EE5670659358}" srcOrd="2" destOrd="0" parTransId="{1521C95C-70F7-43F4-A35F-22F50AF8ABA0}" sibTransId="{AE4CA63C-259B-4674-AD6B-A81021DDD167}"/>
    <dgm:cxn modelId="{EE97A343-2FC1-49F4-B0F8-03061A6C83A0}" type="presOf" srcId="{BB7CD635-8D10-4AF9-B9A8-EE5670659358}" destId="{26A11459-2CD0-410B-88C5-2DF1E5FF64CD}" srcOrd="0" destOrd="0" presId="urn:microsoft.com/office/officeart/2005/8/layout/vProcess5"/>
    <dgm:cxn modelId="{9A8C0345-87E5-4F0B-A887-7621D799E01F}" type="presOf" srcId="{9FDBEFD3-BC3E-41A1-8051-26A7828AD822}" destId="{B2AB028B-FEB7-4F55-95C5-ED832CD9BC04}" srcOrd="1" destOrd="0" presId="urn:microsoft.com/office/officeart/2005/8/layout/vProcess5"/>
    <dgm:cxn modelId="{B10AFA1F-25AD-40E7-85D7-11B7CF229788}" type="presParOf" srcId="{FD5539C9-2DB3-43CC-9D32-C066FBA2C698}" destId="{7F2F809D-48FB-4FA1-9E2B-88C366CEFB3C}" srcOrd="0" destOrd="0" presId="urn:microsoft.com/office/officeart/2005/8/layout/vProcess5"/>
    <dgm:cxn modelId="{E7717718-848B-40E6-AA64-CC4320C982AD}" type="presParOf" srcId="{FD5539C9-2DB3-43CC-9D32-C066FBA2C698}" destId="{D9397B45-8EC5-459E-9B0A-517444952B57}" srcOrd="1" destOrd="0" presId="urn:microsoft.com/office/officeart/2005/8/layout/vProcess5"/>
    <dgm:cxn modelId="{E073C276-BF37-4DA2-9D25-15EDFF13A217}" type="presParOf" srcId="{FD5539C9-2DB3-43CC-9D32-C066FBA2C698}" destId="{56ACCD5D-6D9C-4225-9AD2-49061214B0B9}" srcOrd="2" destOrd="0" presId="urn:microsoft.com/office/officeart/2005/8/layout/vProcess5"/>
    <dgm:cxn modelId="{142CC762-A780-4BE0-81A1-B8720467D1BA}" type="presParOf" srcId="{FD5539C9-2DB3-43CC-9D32-C066FBA2C698}" destId="{26A11459-2CD0-410B-88C5-2DF1E5FF64CD}" srcOrd="3" destOrd="0" presId="urn:microsoft.com/office/officeart/2005/8/layout/vProcess5"/>
    <dgm:cxn modelId="{B34D2517-A10D-4A0A-A8BD-8649D8AA6F4A}" type="presParOf" srcId="{FD5539C9-2DB3-43CC-9D32-C066FBA2C698}" destId="{0B8020D8-1ED4-4BC2-822F-C97667C0B658}" srcOrd="4" destOrd="0" presId="urn:microsoft.com/office/officeart/2005/8/layout/vProcess5"/>
    <dgm:cxn modelId="{1E9F4BAB-6522-47E0-87A3-FD375A69B3D6}" type="presParOf" srcId="{FD5539C9-2DB3-43CC-9D32-C066FBA2C698}" destId="{9FA74F62-0D8A-458E-AFB9-5C6F205DFCA0}" srcOrd="5" destOrd="0" presId="urn:microsoft.com/office/officeart/2005/8/layout/vProcess5"/>
    <dgm:cxn modelId="{6AE66CFC-9329-4EEC-A6EB-C11140A27835}" type="presParOf" srcId="{FD5539C9-2DB3-43CC-9D32-C066FBA2C698}" destId="{07D29628-E578-4E7D-8F1D-CDCD4DD38C6B}" srcOrd="6" destOrd="0" presId="urn:microsoft.com/office/officeart/2005/8/layout/vProcess5"/>
    <dgm:cxn modelId="{6F05E3CB-7868-4242-9C09-E7D79BC3914B}" type="presParOf" srcId="{FD5539C9-2DB3-43CC-9D32-C066FBA2C698}" destId="{1D48B08F-0729-4044-94AF-ABA8F0F7773C}" srcOrd="7" destOrd="0" presId="urn:microsoft.com/office/officeart/2005/8/layout/vProcess5"/>
    <dgm:cxn modelId="{5CEB9CDD-9163-4F80-962C-7F9FFDE61EB5}" type="presParOf" srcId="{FD5539C9-2DB3-43CC-9D32-C066FBA2C698}" destId="{27C6AD76-2266-4549-96E7-573BA9E4A5DF}" srcOrd="8" destOrd="0" presId="urn:microsoft.com/office/officeart/2005/8/layout/vProcess5"/>
    <dgm:cxn modelId="{E27F9C33-5763-4CA5-8AF5-9DAEFCE8CB82}" type="presParOf" srcId="{FD5539C9-2DB3-43CC-9D32-C066FBA2C698}" destId="{B2AB028B-FEB7-4F55-95C5-ED832CD9BC04}" srcOrd="9" destOrd="0" presId="urn:microsoft.com/office/officeart/2005/8/layout/vProcess5"/>
    <dgm:cxn modelId="{EE1BAC27-5E50-406B-AC84-854A57B033F3}" type="presParOf" srcId="{FD5539C9-2DB3-43CC-9D32-C066FBA2C698}" destId="{11F563DF-D92D-41A3-92E5-9FE7886F933F}" srcOrd="10" destOrd="0" presId="urn:microsoft.com/office/officeart/2005/8/layout/vProcess5"/>
    <dgm:cxn modelId="{28AE5F1E-E3D4-4A05-998B-CF6918C520A1}" type="presParOf" srcId="{FD5539C9-2DB3-43CC-9D32-C066FBA2C698}" destId="{B8F66D68-3A72-42D7-A737-42E66C91EC5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DBED5A-EC47-46F9-A3AC-66BDBD9CC7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6D9F79-281F-4463-95A4-B5FBFF8A2470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rgbClr val="006600"/>
              </a:solidFill>
            </a:rPr>
            <a:t>Provided by Alabama Department of Education:</a:t>
          </a:r>
          <a:endParaRPr lang="en-US" sz="2400" dirty="0">
            <a:solidFill>
              <a:srgbClr val="006600"/>
            </a:solidFill>
          </a:endParaRPr>
        </a:p>
      </dgm:t>
    </dgm:pt>
    <dgm:pt modelId="{86BF341C-1AED-47AD-98C1-E6A31AD634EF}" type="parTrans" cxnId="{6BF2088D-B025-44DC-865A-E61540CDDFFD}">
      <dgm:prSet/>
      <dgm:spPr/>
      <dgm:t>
        <a:bodyPr/>
        <a:lstStyle/>
        <a:p>
          <a:endParaRPr lang="en-US"/>
        </a:p>
      </dgm:t>
    </dgm:pt>
    <dgm:pt modelId="{0B05F763-1FD9-4903-8D50-AB5AFD6F107A}" type="sibTrans" cxnId="{6BF2088D-B025-44DC-865A-E61540CDDFFD}">
      <dgm:prSet/>
      <dgm:spPr/>
      <dgm:t>
        <a:bodyPr/>
        <a:lstStyle/>
        <a:p>
          <a:endParaRPr lang="en-US"/>
        </a:p>
      </dgm:t>
    </dgm:pt>
    <dgm:pt modelId="{E9FABB9E-DB3C-4044-AC87-14FAF2AB4181}">
      <dgm:prSet custT="1"/>
      <dgm:spPr/>
      <dgm:t>
        <a:bodyPr/>
        <a:lstStyle/>
        <a:p>
          <a:pPr rtl="0"/>
          <a:r>
            <a:rPr lang="en-US" sz="1800" b="1" u="sng" dirty="0" smtClean="0">
              <a:solidFill>
                <a:srgbClr val="006600"/>
              </a:solidFill>
            </a:rPr>
            <a:t>Rates of school attendance improved</a:t>
          </a:r>
          <a:r>
            <a:rPr lang="en-US" sz="1800" b="1" dirty="0" smtClean="0">
              <a:solidFill>
                <a:srgbClr val="006600"/>
              </a:solidFill>
            </a:rPr>
            <a:t> </a:t>
          </a:r>
          <a:endParaRPr lang="en-US" sz="1800" b="1" dirty="0">
            <a:solidFill>
              <a:srgbClr val="006600"/>
            </a:solidFill>
          </a:endParaRPr>
        </a:p>
      </dgm:t>
    </dgm:pt>
    <dgm:pt modelId="{DD20FCD1-05F5-43C3-97E8-88CC8008A5F3}" type="parTrans" cxnId="{4BD89D4A-3875-4183-B5B8-423C7A8FEBAD}">
      <dgm:prSet/>
      <dgm:spPr/>
      <dgm:t>
        <a:bodyPr/>
        <a:lstStyle/>
        <a:p>
          <a:endParaRPr lang="en-US"/>
        </a:p>
      </dgm:t>
    </dgm:pt>
    <dgm:pt modelId="{F7CF2963-D94C-458C-966A-FF92F7D4860B}" type="sibTrans" cxnId="{4BD89D4A-3875-4183-B5B8-423C7A8FEBAD}">
      <dgm:prSet/>
      <dgm:spPr/>
      <dgm:t>
        <a:bodyPr/>
        <a:lstStyle/>
        <a:p>
          <a:endParaRPr lang="en-US"/>
        </a:p>
      </dgm:t>
    </dgm:pt>
    <dgm:pt modelId="{C8489999-F2D7-4620-A711-52CB2CFE2955}">
      <dgm:prSet custT="1"/>
      <dgm:spPr/>
      <dgm:t>
        <a:bodyPr/>
        <a:lstStyle/>
        <a:p>
          <a:pPr rtl="0"/>
          <a:r>
            <a:rPr lang="en-US" sz="1600" dirty="0" smtClean="0"/>
            <a:t>Number of students with unexcused absences &gt; than 7 days reduced</a:t>
          </a:r>
          <a:endParaRPr lang="en-US" sz="1600" dirty="0"/>
        </a:p>
      </dgm:t>
    </dgm:pt>
    <dgm:pt modelId="{88938A02-B4E0-4F9E-A0BC-33FA5DE991F1}" type="parTrans" cxnId="{2B2D67A1-E45A-4532-996C-242A4D0BBE27}">
      <dgm:prSet/>
      <dgm:spPr/>
      <dgm:t>
        <a:bodyPr/>
        <a:lstStyle/>
        <a:p>
          <a:endParaRPr lang="en-US"/>
        </a:p>
      </dgm:t>
    </dgm:pt>
    <dgm:pt modelId="{2199D4FA-2DE7-4B5B-A151-8C738C06F197}" type="sibTrans" cxnId="{2B2D67A1-E45A-4532-996C-242A4D0BBE27}">
      <dgm:prSet/>
      <dgm:spPr/>
      <dgm:t>
        <a:bodyPr/>
        <a:lstStyle/>
        <a:p>
          <a:endParaRPr lang="en-US"/>
        </a:p>
      </dgm:t>
    </dgm:pt>
    <dgm:pt modelId="{FE54633C-7A07-43B3-A162-51FE2B9F57D8}">
      <dgm:prSet custT="1"/>
      <dgm:spPr/>
      <dgm:t>
        <a:bodyPr/>
        <a:lstStyle/>
        <a:p>
          <a:pPr rtl="0"/>
          <a:r>
            <a:rPr lang="en-US" sz="1600" dirty="0" smtClean="0"/>
            <a:t>Number of unexcused absences &gt; than 7 days reduced</a:t>
          </a:r>
          <a:endParaRPr lang="en-US" sz="1600" dirty="0"/>
        </a:p>
      </dgm:t>
    </dgm:pt>
    <dgm:pt modelId="{E18F6B0A-152E-4C09-A677-45D8DF4BC540}" type="parTrans" cxnId="{B2391D65-353B-46AD-A02D-774486ACD5AE}">
      <dgm:prSet/>
      <dgm:spPr/>
      <dgm:t>
        <a:bodyPr/>
        <a:lstStyle/>
        <a:p>
          <a:endParaRPr lang="en-US"/>
        </a:p>
      </dgm:t>
    </dgm:pt>
    <dgm:pt modelId="{19A679BE-0F9D-4639-A3AD-78C63EF5EB6D}" type="sibTrans" cxnId="{B2391D65-353B-46AD-A02D-774486ACD5AE}">
      <dgm:prSet/>
      <dgm:spPr/>
      <dgm:t>
        <a:bodyPr/>
        <a:lstStyle/>
        <a:p>
          <a:endParaRPr lang="en-US"/>
        </a:p>
      </dgm:t>
    </dgm:pt>
    <dgm:pt modelId="{D055047E-F928-46A6-A6AB-F29F74FF1DB3}">
      <dgm:prSet custT="1"/>
      <dgm:spPr/>
      <dgm:t>
        <a:bodyPr/>
        <a:lstStyle/>
        <a:p>
          <a:pPr rtl="0"/>
          <a:r>
            <a:rPr lang="en-US" sz="1800" b="1" u="sng" dirty="0" smtClean="0">
              <a:solidFill>
                <a:srgbClr val="006600"/>
              </a:solidFill>
            </a:rPr>
            <a:t>School behavior improved </a:t>
          </a:r>
          <a:endParaRPr lang="en-US" sz="1800" b="1" dirty="0">
            <a:solidFill>
              <a:srgbClr val="006600"/>
            </a:solidFill>
          </a:endParaRPr>
        </a:p>
      </dgm:t>
    </dgm:pt>
    <dgm:pt modelId="{0AADB972-414E-4842-A764-0B179FDCC572}" type="parTrans" cxnId="{60539BC0-A873-4F4D-8F8D-C114454F4174}">
      <dgm:prSet/>
      <dgm:spPr/>
      <dgm:t>
        <a:bodyPr/>
        <a:lstStyle/>
        <a:p>
          <a:endParaRPr lang="en-US"/>
        </a:p>
      </dgm:t>
    </dgm:pt>
    <dgm:pt modelId="{CBC09F0E-56E4-4C90-80A2-30B4653648C7}" type="sibTrans" cxnId="{60539BC0-A873-4F4D-8F8D-C114454F4174}">
      <dgm:prSet/>
      <dgm:spPr/>
      <dgm:t>
        <a:bodyPr/>
        <a:lstStyle/>
        <a:p>
          <a:endParaRPr lang="en-US"/>
        </a:p>
      </dgm:t>
    </dgm:pt>
    <dgm:pt modelId="{B9B6FEA7-56B5-46F9-BDCE-BE1374125775}">
      <dgm:prSet custT="1"/>
      <dgm:spPr/>
      <dgm:t>
        <a:bodyPr/>
        <a:lstStyle/>
        <a:p>
          <a:pPr rtl="0"/>
          <a:r>
            <a:rPr lang="en-US" sz="1600" dirty="0" smtClean="0"/>
            <a:t>Number of students with out-of-control suspension &gt; than 10 days reduced</a:t>
          </a:r>
          <a:endParaRPr lang="en-US" sz="1600" dirty="0"/>
        </a:p>
      </dgm:t>
    </dgm:pt>
    <dgm:pt modelId="{6CDDE87A-1FED-470D-ACB9-9FF1B7878A75}" type="parTrans" cxnId="{EDF9783E-3568-40CF-8F16-B4E602CD3FE2}">
      <dgm:prSet/>
      <dgm:spPr/>
      <dgm:t>
        <a:bodyPr/>
        <a:lstStyle/>
        <a:p>
          <a:endParaRPr lang="en-US"/>
        </a:p>
      </dgm:t>
    </dgm:pt>
    <dgm:pt modelId="{53CF1C34-61A9-48F9-A348-B81705349BDC}" type="sibTrans" cxnId="{EDF9783E-3568-40CF-8F16-B4E602CD3FE2}">
      <dgm:prSet/>
      <dgm:spPr/>
      <dgm:t>
        <a:bodyPr/>
        <a:lstStyle/>
        <a:p>
          <a:endParaRPr lang="en-US"/>
        </a:p>
      </dgm:t>
    </dgm:pt>
    <dgm:pt modelId="{8A5E6C20-3EEB-4998-80CB-B765264CBACA}">
      <dgm:prSet custT="1"/>
      <dgm:spPr/>
      <dgm:t>
        <a:bodyPr/>
        <a:lstStyle/>
        <a:p>
          <a:pPr rtl="0"/>
          <a:r>
            <a:rPr lang="en-US" sz="1600" dirty="0" smtClean="0"/>
            <a:t>Number of out-of-school suspensions &gt; than 10 days reduced</a:t>
          </a:r>
          <a:endParaRPr lang="en-US" sz="1600" dirty="0"/>
        </a:p>
      </dgm:t>
    </dgm:pt>
    <dgm:pt modelId="{1F8F3A5F-8D2B-499A-8B81-2B3A797B09E4}" type="parTrans" cxnId="{F81B2A4D-2B7F-45AE-BF14-DEB03AD48408}">
      <dgm:prSet/>
      <dgm:spPr/>
      <dgm:t>
        <a:bodyPr/>
        <a:lstStyle/>
        <a:p>
          <a:endParaRPr lang="en-US"/>
        </a:p>
      </dgm:t>
    </dgm:pt>
    <dgm:pt modelId="{5F5719B1-87FA-4E01-B0D6-FB9B6C49B0F4}" type="sibTrans" cxnId="{F81B2A4D-2B7F-45AE-BF14-DEB03AD48408}">
      <dgm:prSet/>
      <dgm:spPr/>
      <dgm:t>
        <a:bodyPr/>
        <a:lstStyle/>
        <a:p>
          <a:endParaRPr lang="en-US"/>
        </a:p>
      </dgm:t>
    </dgm:pt>
    <dgm:pt modelId="{521E7D68-4DF6-4B03-990E-D29BD7558F89}">
      <dgm:prSet custT="1"/>
      <dgm:spPr/>
      <dgm:t>
        <a:bodyPr/>
        <a:lstStyle/>
        <a:p>
          <a:pPr rtl="0"/>
          <a:r>
            <a:rPr lang="en-US" sz="1800" b="1" u="sng" dirty="0" smtClean="0">
              <a:solidFill>
                <a:srgbClr val="006600"/>
              </a:solidFill>
            </a:rPr>
            <a:t>Student graduation rate improved</a:t>
          </a:r>
          <a:endParaRPr lang="en-US" sz="1800" b="1" dirty="0">
            <a:solidFill>
              <a:srgbClr val="006600"/>
            </a:solidFill>
          </a:endParaRPr>
        </a:p>
      </dgm:t>
    </dgm:pt>
    <dgm:pt modelId="{34562162-4243-4E70-B085-A0D3C9189F15}" type="parTrans" cxnId="{92B82EA5-E3EA-475F-B0B6-5BCADF1EAB14}">
      <dgm:prSet/>
      <dgm:spPr/>
      <dgm:t>
        <a:bodyPr/>
        <a:lstStyle/>
        <a:p>
          <a:endParaRPr lang="en-US"/>
        </a:p>
      </dgm:t>
    </dgm:pt>
    <dgm:pt modelId="{432894BE-22C3-48A6-9FCA-92776B47BE60}" type="sibTrans" cxnId="{92B82EA5-E3EA-475F-B0B6-5BCADF1EAB14}">
      <dgm:prSet/>
      <dgm:spPr/>
      <dgm:t>
        <a:bodyPr/>
        <a:lstStyle/>
        <a:p>
          <a:endParaRPr lang="en-US"/>
        </a:p>
      </dgm:t>
    </dgm:pt>
    <dgm:pt modelId="{19567449-7FF4-42E7-9329-A9C7E83F59E7}">
      <dgm:prSet custT="1"/>
      <dgm:spPr/>
      <dgm:t>
        <a:bodyPr/>
        <a:lstStyle/>
        <a:p>
          <a:pPr rtl="0"/>
          <a:r>
            <a:rPr lang="en-US" sz="1600" dirty="0" smtClean="0"/>
            <a:t>Number of students receiving the Alabama High School Diploma increases</a:t>
          </a:r>
          <a:endParaRPr lang="en-US" sz="1600" dirty="0"/>
        </a:p>
      </dgm:t>
    </dgm:pt>
    <dgm:pt modelId="{C1D74961-FE93-465B-BA7D-50A656A5641C}" type="parTrans" cxnId="{40C2F27B-B93C-496B-BC1F-B0B33D14EA96}">
      <dgm:prSet/>
      <dgm:spPr/>
      <dgm:t>
        <a:bodyPr/>
        <a:lstStyle/>
        <a:p>
          <a:endParaRPr lang="en-US"/>
        </a:p>
      </dgm:t>
    </dgm:pt>
    <dgm:pt modelId="{CC640010-868A-4CEB-B5EA-2F285F780116}" type="sibTrans" cxnId="{40C2F27B-B93C-496B-BC1F-B0B33D14EA96}">
      <dgm:prSet/>
      <dgm:spPr/>
      <dgm:t>
        <a:bodyPr/>
        <a:lstStyle/>
        <a:p>
          <a:endParaRPr lang="en-US"/>
        </a:p>
      </dgm:t>
    </dgm:pt>
    <dgm:pt modelId="{467A8075-D168-4C63-8825-703EE6D44166}" type="pres">
      <dgm:prSet presAssocID="{74DBED5A-EC47-46F9-A3AC-66BDBD9CC7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C934FF-06D9-4D69-8F51-0DAAA32A3A5D}" type="pres">
      <dgm:prSet presAssocID="{EE6D9F79-281F-4463-95A4-B5FBFF8A2470}" presName="linNode" presStyleCnt="0"/>
      <dgm:spPr/>
    </dgm:pt>
    <dgm:pt modelId="{1938E60B-D932-4CC7-A672-D3777740B23F}" type="pres">
      <dgm:prSet presAssocID="{EE6D9F79-281F-4463-95A4-B5FBFF8A2470}" presName="parentText" presStyleLbl="node1" presStyleIdx="0" presStyleCnt="4" custScaleX="277778" custLinFactNeighborX="1223" custLinFactNeighborY="85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C7C27-802E-4B55-B63E-23FC0386E0E3}" type="pres">
      <dgm:prSet presAssocID="{0B05F763-1FD9-4903-8D50-AB5AFD6F107A}" presName="sp" presStyleCnt="0"/>
      <dgm:spPr/>
    </dgm:pt>
    <dgm:pt modelId="{39CFC074-AF47-4278-A885-CC491DCB85B6}" type="pres">
      <dgm:prSet presAssocID="{E9FABB9E-DB3C-4044-AC87-14FAF2AB4181}" presName="linNode" presStyleCnt="0"/>
      <dgm:spPr/>
    </dgm:pt>
    <dgm:pt modelId="{B439BECE-CB68-4B49-8EE3-B7494BE56374}" type="pres">
      <dgm:prSet presAssocID="{E9FABB9E-DB3C-4044-AC87-14FAF2AB418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07F1EA-D8A4-4C42-A471-41345E1F19A0}" type="pres">
      <dgm:prSet presAssocID="{E9FABB9E-DB3C-4044-AC87-14FAF2AB418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A9F5-848E-44E4-BA4C-61BDC356B9FE}" type="pres">
      <dgm:prSet presAssocID="{F7CF2963-D94C-458C-966A-FF92F7D4860B}" presName="sp" presStyleCnt="0"/>
      <dgm:spPr/>
    </dgm:pt>
    <dgm:pt modelId="{9F5A798F-CED0-4F79-8C56-5066381566BC}" type="pres">
      <dgm:prSet presAssocID="{D055047E-F928-46A6-A6AB-F29F74FF1DB3}" presName="linNode" presStyleCnt="0"/>
      <dgm:spPr/>
    </dgm:pt>
    <dgm:pt modelId="{9F14744A-5AEC-4AC3-BEBE-D46A4E0A9895}" type="pres">
      <dgm:prSet presAssocID="{D055047E-F928-46A6-A6AB-F29F74FF1DB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13925-21D1-4B60-B4C2-8A7C1F595EE4}" type="pres">
      <dgm:prSet presAssocID="{D055047E-F928-46A6-A6AB-F29F74FF1DB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8757D9-0C7E-4D48-B7C4-2F6FA04ECA93}" type="pres">
      <dgm:prSet presAssocID="{CBC09F0E-56E4-4C90-80A2-30B4653648C7}" presName="sp" presStyleCnt="0"/>
      <dgm:spPr/>
    </dgm:pt>
    <dgm:pt modelId="{19979F74-0AD8-4D23-9129-416D306558A0}" type="pres">
      <dgm:prSet presAssocID="{521E7D68-4DF6-4B03-990E-D29BD7558F89}" presName="linNode" presStyleCnt="0"/>
      <dgm:spPr/>
    </dgm:pt>
    <dgm:pt modelId="{C74063D3-2F5B-44AA-A08A-3228A3D733D6}" type="pres">
      <dgm:prSet presAssocID="{521E7D68-4DF6-4B03-990E-D29BD7558F8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21037-E139-459F-BE35-D347C0FF6BBF}" type="pres">
      <dgm:prSet presAssocID="{521E7D68-4DF6-4B03-990E-D29BD7558F8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EB48F2-381D-4A89-86B5-7C3AB1BB7102}" type="presOf" srcId="{FE54633C-7A07-43B3-A162-51FE2B9F57D8}" destId="{BE07F1EA-D8A4-4C42-A471-41345E1F19A0}" srcOrd="0" destOrd="1" presId="urn:microsoft.com/office/officeart/2005/8/layout/vList5"/>
    <dgm:cxn modelId="{60539BC0-A873-4F4D-8F8D-C114454F4174}" srcId="{74DBED5A-EC47-46F9-A3AC-66BDBD9CC7C5}" destId="{D055047E-F928-46A6-A6AB-F29F74FF1DB3}" srcOrd="2" destOrd="0" parTransId="{0AADB972-414E-4842-A764-0B179FDCC572}" sibTransId="{CBC09F0E-56E4-4C90-80A2-30B4653648C7}"/>
    <dgm:cxn modelId="{2B2D67A1-E45A-4532-996C-242A4D0BBE27}" srcId="{E9FABB9E-DB3C-4044-AC87-14FAF2AB4181}" destId="{C8489999-F2D7-4620-A711-52CB2CFE2955}" srcOrd="0" destOrd="0" parTransId="{88938A02-B4E0-4F9E-A0BC-33FA5DE991F1}" sibTransId="{2199D4FA-2DE7-4B5B-A151-8C738C06F197}"/>
    <dgm:cxn modelId="{B2391D65-353B-46AD-A02D-774486ACD5AE}" srcId="{E9FABB9E-DB3C-4044-AC87-14FAF2AB4181}" destId="{FE54633C-7A07-43B3-A162-51FE2B9F57D8}" srcOrd="1" destOrd="0" parTransId="{E18F6B0A-152E-4C09-A677-45D8DF4BC540}" sibTransId="{19A679BE-0F9D-4639-A3AD-78C63EF5EB6D}"/>
    <dgm:cxn modelId="{F81B2A4D-2B7F-45AE-BF14-DEB03AD48408}" srcId="{D055047E-F928-46A6-A6AB-F29F74FF1DB3}" destId="{8A5E6C20-3EEB-4998-80CB-B765264CBACA}" srcOrd="1" destOrd="0" parTransId="{1F8F3A5F-8D2B-499A-8B81-2B3A797B09E4}" sibTransId="{5F5719B1-87FA-4E01-B0D6-FB9B6C49B0F4}"/>
    <dgm:cxn modelId="{A70E1129-25A6-4D82-97F4-4874DD73125E}" type="presOf" srcId="{19567449-7FF4-42E7-9329-A9C7E83F59E7}" destId="{92821037-E139-459F-BE35-D347C0FF6BBF}" srcOrd="0" destOrd="0" presId="urn:microsoft.com/office/officeart/2005/8/layout/vList5"/>
    <dgm:cxn modelId="{F1D99353-51A1-4A0B-A81F-DD555D0E0630}" type="presOf" srcId="{C8489999-F2D7-4620-A711-52CB2CFE2955}" destId="{BE07F1EA-D8A4-4C42-A471-41345E1F19A0}" srcOrd="0" destOrd="0" presId="urn:microsoft.com/office/officeart/2005/8/layout/vList5"/>
    <dgm:cxn modelId="{6BF2088D-B025-44DC-865A-E61540CDDFFD}" srcId="{74DBED5A-EC47-46F9-A3AC-66BDBD9CC7C5}" destId="{EE6D9F79-281F-4463-95A4-B5FBFF8A2470}" srcOrd="0" destOrd="0" parTransId="{86BF341C-1AED-47AD-98C1-E6A31AD634EF}" sibTransId="{0B05F763-1FD9-4903-8D50-AB5AFD6F107A}"/>
    <dgm:cxn modelId="{9C575E7A-B15F-4E11-BBCF-FC3AF8BAA5D3}" type="presOf" srcId="{74DBED5A-EC47-46F9-A3AC-66BDBD9CC7C5}" destId="{467A8075-D168-4C63-8825-703EE6D44166}" srcOrd="0" destOrd="0" presId="urn:microsoft.com/office/officeart/2005/8/layout/vList5"/>
    <dgm:cxn modelId="{4BD89D4A-3875-4183-B5B8-423C7A8FEBAD}" srcId="{74DBED5A-EC47-46F9-A3AC-66BDBD9CC7C5}" destId="{E9FABB9E-DB3C-4044-AC87-14FAF2AB4181}" srcOrd="1" destOrd="0" parTransId="{DD20FCD1-05F5-43C3-97E8-88CC8008A5F3}" sibTransId="{F7CF2963-D94C-458C-966A-FF92F7D4860B}"/>
    <dgm:cxn modelId="{82E826D6-1948-462E-8528-7E912EEA1F28}" type="presOf" srcId="{EE6D9F79-281F-4463-95A4-B5FBFF8A2470}" destId="{1938E60B-D932-4CC7-A672-D3777740B23F}" srcOrd="0" destOrd="0" presId="urn:microsoft.com/office/officeart/2005/8/layout/vList5"/>
    <dgm:cxn modelId="{E20A564B-72F3-4B7D-A3C1-2A4761ACBD45}" type="presOf" srcId="{E9FABB9E-DB3C-4044-AC87-14FAF2AB4181}" destId="{B439BECE-CB68-4B49-8EE3-B7494BE56374}" srcOrd="0" destOrd="0" presId="urn:microsoft.com/office/officeart/2005/8/layout/vList5"/>
    <dgm:cxn modelId="{92B82EA5-E3EA-475F-B0B6-5BCADF1EAB14}" srcId="{74DBED5A-EC47-46F9-A3AC-66BDBD9CC7C5}" destId="{521E7D68-4DF6-4B03-990E-D29BD7558F89}" srcOrd="3" destOrd="0" parTransId="{34562162-4243-4E70-B085-A0D3C9189F15}" sibTransId="{432894BE-22C3-48A6-9FCA-92776B47BE60}"/>
    <dgm:cxn modelId="{C8070BA0-CF90-4A22-9799-B323505F9897}" type="presOf" srcId="{D055047E-F928-46A6-A6AB-F29F74FF1DB3}" destId="{9F14744A-5AEC-4AC3-BEBE-D46A4E0A9895}" srcOrd="0" destOrd="0" presId="urn:microsoft.com/office/officeart/2005/8/layout/vList5"/>
    <dgm:cxn modelId="{1FE1181A-9A56-4FF9-B6B7-78300AD8E7E2}" type="presOf" srcId="{8A5E6C20-3EEB-4998-80CB-B765264CBACA}" destId="{71213925-21D1-4B60-B4C2-8A7C1F595EE4}" srcOrd="0" destOrd="1" presId="urn:microsoft.com/office/officeart/2005/8/layout/vList5"/>
    <dgm:cxn modelId="{40C2F27B-B93C-496B-BC1F-B0B33D14EA96}" srcId="{521E7D68-4DF6-4B03-990E-D29BD7558F89}" destId="{19567449-7FF4-42E7-9329-A9C7E83F59E7}" srcOrd="0" destOrd="0" parTransId="{C1D74961-FE93-465B-BA7D-50A656A5641C}" sibTransId="{CC640010-868A-4CEB-B5EA-2F285F780116}"/>
    <dgm:cxn modelId="{78123B8E-6D06-45EA-962B-C9DE0358C83E}" type="presOf" srcId="{B9B6FEA7-56B5-46F9-BDCE-BE1374125775}" destId="{71213925-21D1-4B60-B4C2-8A7C1F595EE4}" srcOrd="0" destOrd="0" presId="urn:microsoft.com/office/officeart/2005/8/layout/vList5"/>
    <dgm:cxn modelId="{EDF9783E-3568-40CF-8F16-B4E602CD3FE2}" srcId="{D055047E-F928-46A6-A6AB-F29F74FF1DB3}" destId="{B9B6FEA7-56B5-46F9-BDCE-BE1374125775}" srcOrd="0" destOrd="0" parTransId="{6CDDE87A-1FED-470D-ACB9-9FF1B7878A75}" sibTransId="{53CF1C34-61A9-48F9-A348-B81705349BDC}"/>
    <dgm:cxn modelId="{A4006B95-0DB5-4912-82F0-426CAF2A87DE}" type="presOf" srcId="{521E7D68-4DF6-4B03-990E-D29BD7558F89}" destId="{C74063D3-2F5B-44AA-A08A-3228A3D733D6}" srcOrd="0" destOrd="0" presId="urn:microsoft.com/office/officeart/2005/8/layout/vList5"/>
    <dgm:cxn modelId="{6889505E-4834-4EEE-8459-F4EA4E37B6FF}" type="presParOf" srcId="{467A8075-D168-4C63-8825-703EE6D44166}" destId="{06C934FF-06D9-4D69-8F51-0DAAA32A3A5D}" srcOrd="0" destOrd="0" presId="urn:microsoft.com/office/officeart/2005/8/layout/vList5"/>
    <dgm:cxn modelId="{B5358BE1-FEFF-42EF-B089-0C3ACC669E9B}" type="presParOf" srcId="{06C934FF-06D9-4D69-8F51-0DAAA32A3A5D}" destId="{1938E60B-D932-4CC7-A672-D3777740B23F}" srcOrd="0" destOrd="0" presId="urn:microsoft.com/office/officeart/2005/8/layout/vList5"/>
    <dgm:cxn modelId="{9F7FE59C-25DD-43B0-AB72-5DCEDB74F496}" type="presParOf" srcId="{467A8075-D168-4C63-8825-703EE6D44166}" destId="{54CC7C27-802E-4B55-B63E-23FC0386E0E3}" srcOrd="1" destOrd="0" presId="urn:microsoft.com/office/officeart/2005/8/layout/vList5"/>
    <dgm:cxn modelId="{7C6FF131-61E6-4EB6-B02B-3C9218927E74}" type="presParOf" srcId="{467A8075-D168-4C63-8825-703EE6D44166}" destId="{39CFC074-AF47-4278-A885-CC491DCB85B6}" srcOrd="2" destOrd="0" presId="urn:microsoft.com/office/officeart/2005/8/layout/vList5"/>
    <dgm:cxn modelId="{F69041EA-BB35-410C-9EA6-95D1E9F1930A}" type="presParOf" srcId="{39CFC074-AF47-4278-A885-CC491DCB85B6}" destId="{B439BECE-CB68-4B49-8EE3-B7494BE56374}" srcOrd="0" destOrd="0" presId="urn:microsoft.com/office/officeart/2005/8/layout/vList5"/>
    <dgm:cxn modelId="{3C3483FA-3BAB-496C-AE2C-177F29295011}" type="presParOf" srcId="{39CFC074-AF47-4278-A885-CC491DCB85B6}" destId="{BE07F1EA-D8A4-4C42-A471-41345E1F19A0}" srcOrd="1" destOrd="0" presId="urn:microsoft.com/office/officeart/2005/8/layout/vList5"/>
    <dgm:cxn modelId="{05A0562F-92CC-4D40-B278-0E69552AF267}" type="presParOf" srcId="{467A8075-D168-4C63-8825-703EE6D44166}" destId="{205CA9F5-848E-44E4-BA4C-61BDC356B9FE}" srcOrd="3" destOrd="0" presId="urn:microsoft.com/office/officeart/2005/8/layout/vList5"/>
    <dgm:cxn modelId="{273BF2DB-27F1-4DA9-9F52-6D9519E7C10A}" type="presParOf" srcId="{467A8075-D168-4C63-8825-703EE6D44166}" destId="{9F5A798F-CED0-4F79-8C56-5066381566BC}" srcOrd="4" destOrd="0" presId="urn:microsoft.com/office/officeart/2005/8/layout/vList5"/>
    <dgm:cxn modelId="{83FA896A-F37A-4F34-9DC5-12FFB6474C2E}" type="presParOf" srcId="{9F5A798F-CED0-4F79-8C56-5066381566BC}" destId="{9F14744A-5AEC-4AC3-BEBE-D46A4E0A9895}" srcOrd="0" destOrd="0" presId="urn:microsoft.com/office/officeart/2005/8/layout/vList5"/>
    <dgm:cxn modelId="{AC1837DC-8022-45C3-8E1A-465A08EB07D6}" type="presParOf" srcId="{9F5A798F-CED0-4F79-8C56-5066381566BC}" destId="{71213925-21D1-4B60-B4C2-8A7C1F595EE4}" srcOrd="1" destOrd="0" presId="urn:microsoft.com/office/officeart/2005/8/layout/vList5"/>
    <dgm:cxn modelId="{76DA3623-40A7-45F8-BB58-AA3A72BE43CD}" type="presParOf" srcId="{467A8075-D168-4C63-8825-703EE6D44166}" destId="{B78757D9-0C7E-4D48-B7C4-2F6FA04ECA93}" srcOrd="5" destOrd="0" presId="urn:microsoft.com/office/officeart/2005/8/layout/vList5"/>
    <dgm:cxn modelId="{16051999-82A7-42AE-831B-EFD82E2B1A48}" type="presParOf" srcId="{467A8075-D168-4C63-8825-703EE6D44166}" destId="{19979F74-0AD8-4D23-9129-416D306558A0}" srcOrd="6" destOrd="0" presId="urn:microsoft.com/office/officeart/2005/8/layout/vList5"/>
    <dgm:cxn modelId="{D46C0151-6A89-4E6A-BBA8-BA908AF99ECF}" type="presParOf" srcId="{19979F74-0AD8-4D23-9129-416D306558A0}" destId="{C74063D3-2F5B-44AA-A08A-3228A3D733D6}" srcOrd="0" destOrd="0" presId="urn:microsoft.com/office/officeart/2005/8/layout/vList5"/>
    <dgm:cxn modelId="{A3404317-C369-4D65-8ED1-9E1564527356}" type="presParOf" srcId="{19979F74-0AD8-4D23-9129-416D306558A0}" destId="{92821037-E139-459F-BE35-D347C0FF6BB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4DBED5A-EC47-46F9-A3AC-66BDBD9CC7C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52E8B4-9431-48BE-BAE2-35AAF41A331F}">
      <dgm:prSet custT="1"/>
      <dgm:spPr/>
      <dgm:t>
        <a:bodyPr/>
        <a:lstStyle/>
        <a:p>
          <a:pPr rtl="0"/>
          <a:r>
            <a:rPr lang="en-US" sz="2400" b="1" i="1" dirty="0" smtClean="0">
              <a:solidFill>
                <a:srgbClr val="006600"/>
              </a:solidFill>
            </a:rPr>
            <a:t>Provided by local Mental Health Authorities:</a:t>
          </a:r>
          <a:endParaRPr lang="en-US" sz="2400" dirty="0">
            <a:solidFill>
              <a:srgbClr val="006600"/>
            </a:solidFill>
          </a:endParaRPr>
        </a:p>
      </dgm:t>
    </dgm:pt>
    <dgm:pt modelId="{799BAD5D-D102-4D2C-8976-50F229E464C1}" type="parTrans" cxnId="{D69B568B-3505-48CA-A8BD-D5BC23FB7B0B}">
      <dgm:prSet/>
      <dgm:spPr/>
      <dgm:t>
        <a:bodyPr/>
        <a:lstStyle/>
        <a:p>
          <a:endParaRPr lang="en-US"/>
        </a:p>
      </dgm:t>
    </dgm:pt>
    <dgm:pt modelId="{97C93E06-5853-4B34-B003-6544C74D402E}" type="sibTrans" cxnId="{D69B568B-3505-48CA-A8BD-D5BC23FB7B0B}">
      <dgm:prSet/>
      <dgm:spPr/>
      <dgm:t>
        <a:bodyPr/>
        <a:lstStyle/>
        <a:p>
          <a:endParaRPr lang="en-US"/>
        </a:p>
      </dgm:t>
    </dgm:pt>
    <dgm:pt modelId="{A30197D6-4E09-4AC2-A557-A3ABD6FBB398}">
      <dgm:prSet custT="1"/>
      <dgm:spPr/>
      <dgm:t>
        <a:bodyPr/>
        <a:lstStyle/>
        <a:p>
          <a:pPr rtl="0"/>
          <a:r>
            <a:rPr lang="en-US" sz="1600" b="1" u="sng" dirty="0" smtClean="0">
              <a:solidFill>
                <a:srgbClr val="006600"/>
              </a:solidFill>
            </a:rPr>
            <a:t>Student/Family engagement improved</a:t>
          </a:r>
          <a:endParaRPr lang="en-US" sz="1600" b="1" dirty="0">
            <a:solidFill>
              <a:srgbClr val="006600"/>
            </a:solidFill>
          </a:endParaRPr>
        </a:p>
      </dgm:t>
    </dgm:pt>
    <dgm:pt modelId="{2A52E3C5-BE18-4DF2-A514-38DEB98C4E8B}" type="parTrans" cxnId="{F14D35DA-5AE2-4346-8849-F336C7F18B25}">
      <dgm:prSet/>
      <dgm:spPr/>
      <dgm:t>
        <a:bodyPr/>
        <a:lstStyle/>
        <a:p>
          <a:endParaRPr lang="en-US"/>
        </a:p>
      </dgm:t>
    </dgm:pt>
    <dgm:pt modelId="{C44A2D4D-3DB3-4A0A-BBCC-2F793E5E5952}" type="sibTrans" cxnId="{F14D35DA-5AE2-4346-8849-F336C7F18B25}">
      <dgm:prSet/>
      <dgm:spPr/>
      <dgm:t>
        <a:bodyPr/>
        <a:lstStyle/>
        <a:p>
          <a:endParaRPr lang="en-US"/>
        </a:p>
      </dgm:t>
    </dgm:pt>
    <dgm:pt modelId="{65DE1650-EF07-4547-9848-20B0E800006B}">
      <dgm:prSet custT="1"/>
      <dgm:spPr/>
      <dgm:t>
        <a:bodyPr/>
        <a:lstStyle/>
        <a:p>
          <a:pPr rtl="0"/>
          <a:r>
            <a:rPr lang="en-US" sz="1300" dirty="0" smtClean="0"/>
            <a:t>Number of students receiving mental health services increased</a:t>
          </a:r>
          <a:endParaRPr lang="en-US" sz="1300" dirty="0"/>
        </a:p>
      </dgm:t>
    </dgm:pt>
    <dgm:pt modelId="{2CF45636-9C33-419F-AF78-4A8B9C16939C}" type="parTrans" cxnId="{9CD958CC-832F-4B2B-8A84-0F8F6BC9C949}">
      <dgm:prSet/>
      <dgm:spPr/>
      <dgm:t>
        <a:bodyPr/>
        <a:lstStyle/>
        <a:p>
          <a:endParaRPr lang="en-US"/>
        </a:p>
      </dgm:t>
    </dgm:pt>
    <dgm:pt modelId="{EA668D8B-2893-4846-975F-CEB4EACA3FDD}" type="sibTrans" cxnId="{9CD958CC-832F-4B2B-8A84-0F8F6BC9C949}">
      <dgm:prSet/>
      <dgm:spPr/>
      <dgm:t>
        <a:bodyPr/>
        <a:lstStyle/>
        <a:p>
          <a:endParaRPr lang="en-US"/>
        </a:p>
      </dgm:t>
    </dgm:pt>
    <dgm:pt modelId="{820702A3-1389-42B5-994E-A835A21ECDEB}">
      <dgm:prSet custT="1"/>
      <dgm:spPr/>
      <dgm:t>
        <a:bodyPr/>
        <a:lstStyle/>
        <a:p>
          <a:pPr rtl="0"/>
          <a:r>
            <a:rPr lang="en-US" sz="1300" dirty="0" smtClean="0"/>
            <a:t>Number of services provided/hours of services provided increased</a:t>
          </a:r>
          <a:endParaRPr lang="en-US" sz="1300" dirty="0"/>
        </a:p>
      </dgm:t>
    </dgm:pt>
    <dgm:pt modelId="{B3BE873E-44AD-434A-AB89-9A984B66FCC9}" type="parTrans" cxnId="{3890674E-B2C1-487E-83CD-681044DE2CF0}">
      <dgm:prSet/>
      <dgm:spPr/>
      <dgm:t>
        <a:bodyPr/>
        <a:lstStyle/>
        <a:p>
          <a:endParaRPr lang="en-US"/>
        </a:p>
      </dgm:t>
    </dgm:pt>
    <dgm:pt modelId="{C34F6307-2091-4539-9823-665A39137876}" type="sibTrans" cxnId="{3890674E-B2C1-487E-83CD-681044DE2CF0}">
      <dgm:prSet/>
      <dgm:spPr/>
      <dgm:t>
        <a:bodyPr/>
        <a:lstStyle/>
        <a:p>
          <a:endParaRPr lang="en-US"/>
        </a:p>
      </dgm:t>
    </dgm:pt>
    <dgm:pt modelId="{F7A1F967-EEDF-4DFA-A579-858983128A8F}">
      <dgm:prSet custT="1"/>
      <dgm:spPr/>
      <dgm:t>
        <a:bodyPr/>
        <a:lstStyle/>
        <a:p>
          <a:pPr rtl="0"/>
          <a:r>
            <a:rPr lang="en-US" sz="1800" b="1" i="1" dirty="0" smtClean="0">
              <a:solidFill>
                <a:srgbClr val="006600"/>
              </a:solidFill>
            </a:rPr>
            <a:t>Provided by Alabama State Mental Health Department based on Child and Adolescent Needs and Strengths (CANS):</a:t>
          </a:r>
          <a:endParaRPr lang="en-US" sz="1800" dirty="0">
            <a:solidFill>
              <a:srgbClr val="006600"/>
            </a:solidFill>
          </a:endParaRPr>
        </a:p>
      </dgm:t>
    </dgm:pt>
    <dgm:pt modelId="{1505E8C5-F3D5-466F-8807-D398DE8E5EB8}" type="parTrans" cxnId="{91C7FFE1-E6F3-4229-8391-6EEE8C7B3C5D}">
      <dgm:prSet/>
      <dgm:spPr/>
      <dgm:t>
        <a:bodyPr/>
        <a:lstStyle/>
        <a:p>
          <a:endParaRPr lang="en-US"/>
        </a:p>
      </dgm:t>
    </dgm:pt>
    <dgm:pt modelId="{5697C885-A9C0-441A-A251-EDABA068AF63}" type="sibTrans" cxnId="{91C7FFE1-E6F3-4229-8391-6EEE8C7B3C5D}">
      <dgm:prSet/>
      <dgm:spPr/>
      <dgm:t>
        <a:bodyPr/>
        <a:lstStyle/>
        <a:p>
          <a:endParaRPr lang="en-US"/>
        </a:p>
      </dgm:t>
    </dgm:pt>
    <dgm:pt modelId="{4BC2CF7E-FE46-4C2A-8AF9-E6FBF6800A68}">
      <dgm:prSet custT="1"/>
      <dgm:spPr/>
      <dgm:t>
        <a:bodyPr/>
        <a:lstStyle/>
        <a:p>
          <a:pPr rtl="0"/>
          <a:r>
            <a:rPr lang="en-US" sz="1600" b="1" u="sng" dirty="0" smtClean="0">
              <a:solidFill>
                <a:srgbClr val="006600"/>
              </a:solidFill>
            </a:rPr>
            <a:t>Total level of life domain functioning improved</a:t>
          </a:r>
          <a:endParaRPr lang="en-US" sz="1600" b="1" dirty="0">
            <a:solidFill>
              <a:srgbClr val="006600"/>
            </a:solidFill>
          </a:endParaRPr>
        </a:p>
      </dgm:t>
    </dgm:pt>
    <dgm:pt modelId="{A0BA5D1B-88C5-4EBA-A040-0B514DB3461C}" type="parTrans" cxnId="{AA74B4CA-1551-499F-BCD4-F95F7FD672E9}">
      <dgm:prSet/>
      <dgm:spPr/>
      <dgm:t>
        <a:bodyPr/>
        <a:lstStyle/>
        <a:p>
          <a:endParaRPr lang="en-US"/>
        </a:p>
      </dgm:t>
    </dgm:pt>
    <dgm:pt modelId="{4DFE2929-AC32-4C84-9628-22B4624FCAB8}" type="sibTrans" cxnId="{AA74B4CA-1551-499F-BCD4-F95F7FD672E9}">
      <dgm:prSet/>
      <dgm:spPr/>
      <dgm:t>
        <a:bodyPr/>
        <a:lstStyle/>
        <a:p>
          <a:endParaRPr lang="en-US"/>
        </a:p>
      </dgm:t>
    </dgm:pt>
    <dgm:pt modelId="{7ECD9AF8-6960-4170-98FD-42A20CD9352A}">
      <dgm:prSet/>
      <dgm:spPr/>
      <dgm:t>
        <a:bodyPr/>
        <a:lstStyle/>
        <a:p>
          <a:pPr rtl="0"/>
          <a:r>
            <a:rPr lang="en-US" dirty="0" smtClean="0"/>
            <a:t>Number of students whose level of life domain functioning improve</a:t>
          </a:r>
          <a:endParaRPr lang="en-US" dirty="0"/>
        </a:p>
      </dgm:t>
    </dgm:pt>
    <dgm:pt modelId="{7A3F38FE-A838-4C49-B933-1E7DE9330A34}" type="parTrans" cxnId="{3C5F9DAA-74C9-468E-8D45-EA86B440B01E}">
      <dgm:prSet/>
      <dgm:spPr/>
      <dgm:t>
        <a:bodyPr/>
        <a:lstStyle/>
        <a:p>
          <a:endParaRPr lang="en-US"/>
        </a:p>
      </dgm:t>
    </dgm:pt>
    <dgm:pt modelId="{E42C94A6-4731-466B-BB4B-91C45CCDDED3}" type="sibTrans" cxnId="{3C5F9DAA-74C9-468E-8D45-EA86B440B01E}">
      <dgm:prSet/>
      <dgm:spPr/>
      <dgm:t>
        <a:bodyPr/>
        <a:lstStyle/>
        <a:p>
          <a:endParaRPr lang="en-US"/>
        </a:p>
      </dgm:t>
    </dgm:pt>
    <dgm:pt modelId="{86476F0E-72ED-40D2-9961-BC341C48E476}">
      <dgm:prSet custT="1"/>
      <dgm:spPr/>
      <dgm:t>
        <a:bodyPr/>
        <a:lstStyle/>
        <a:p>
          <a:pPr rtl="0"/>
          <a:r>
            <a:rPr lang="en-US" sz="1600" b="1" u="sng" dirty="0" smtClean="0">
              <a:solidFill>
                <a:srgbClr val="006600"/>
              </a:solidFill>
            </a:rPr>
            <a:t>Delinquent behavior improved</a:t>
          </a:r>
          <a:endParaRPr lang="en-US" sz="1600" b="1" dirty="0">
            <a:solidFill>
              <a:srgbClr val="006600"/>
            </a:solidFill>
          </a:endParaRPr>
        </a:p>
      </dgm:t>
    </dgm:pt>
    <dgm:pt modelId="{4B2FA3B6-106C-4397-8F21-DC8D1AF35767}" type="parTrans" cxnId="{FC4BB47E-0D4E-4976-B4D6-91A21E4347A7}">
      <dgm:prSet/>
      <dgm:spPr/>
      <dgm:t>
        <a:bodyPr/>
        <a:lstStyle/>
        <a:p>
          <a:endParaRPr lang="en-US"/>
        </a:p>
      </dgm:t>
    </dgm:pt>
    <dgm:pt modelId="{B9AB8472-9963-41E8-A92E-CA9BED71E63A}" type="sibTrans" cxnId="{FC4BB47E-0D4E-4976-B4D6-91A21E4347A7}">
      <dgm:prSet/>
      <dgm:spPr/>
      <dgm:t>
        <a:bodyPr/>
        <a:lstStyle/>
        <a:p>
          <a:endParaRPr lang="en-US"/>
        </a:p>
      </dgm:t>
    </dgm:pt>
    <dgm:pt modelId="{530174CB-FFCB-427A-8344-32EC7BCFF4C5}">
      <dgm:prSet/>
      <dgm:spPr/>
      <dgm:t>
        <a:bodyPr/>
        <a:lstStyle/>
        <a:p>
          <a:pPr rtl="0"/>
          <a:r>
            <a:rPr lang="en-US" dirty="0" smtClean="0"/>
            <a:t>Number of students with arrests decreases</a:t>
          </a:r>
          <a:endParaRPr lang="en-US" dirty="0"/>
        </a:p>
      </dgm:t>
    </dgm:pt>
    <dgm:pt modelId="{65FDF806-2D5B-4EA5-92A9-3786B01E01F4}" type="parTrans" cxnId="{9817586B-90EB-4B44-B05F-0E98E90B96DE}">
      <dgm:prSet/>
      <dgm:spPr/>
      <dgm:t>
        <a:bodyPr/>
        <a:lstStyle/>
        <a:p>
          <a:endParaRPr lang="en-US"/>
        </a:p>
      </dgm:t>
    </dgm:pt>
    <dgm:pt modelId="{8DF0F1CD-FFAC-4189-B41F-57617D788260}" type="sibTrans" cxnId="{9817586B-90EB-4B44-B05F-0E98E90B96DE}">
      <dgm:prSet/>
      <dgm:spPr/>
      <dgm:t>
        <a:bodyPr/>
        <a:lstStyle/>
        <a:p>
          <a:endParaRPr lang="en-US"/>
        </a:p>
      </dgm:t>
    </dgm:pt>
    <dgm:pt modelId="{C7FC84DA-9060-48C4-BD61-76BCB184A462}">
      <dgm:prSet custT="1"/>
      <dgm:spPr/>
      <dgm:t>
        <a:bodyPr/>
        <a:lstStyle/>
        <a:p>
          <a:pPr rtl="0"/>
          <a:r>
            <a:rPr lang="en-US" sz="1600" b="1" u="sng" dirty="0" smtClean="0">
              <a:solidFill>
                <a:srgbClr val="006600"/>
              </a:solidFill>
            </a:rPr>
            <a:t>Family/Youth perception of care improved</a:t>
          </a:r>
          <a:endParaRPr lang="en-US" sz="1600" b="1" dirty="0">
            <a:solidFill>
              <a:srgbClr val="006600"/>
            </a:solidFill>
          </a:endParaRPr>
        </a:p>
      </dgm:t>
    </dgm:pt>
    <dgm:pt modelId="{1B95E2B4-3C5A-47DC-ABFB-8D4A3E359582}" type="parTrans" cxnId="{E69BC002-D477-4760-97F3-69591BFBB4D8}">
      <dgm:prSet/>
      <dgm:spPr/>
      <dgm:t>
        <a:bodyPr/>
        <a:lstStyle/>
        <a:p>
          <a:endParaRPr lang="en-US"/>
        </a:p>
      </dgm:t>
    </dgm:pt>
    <dgm:pt modelId="{C24FDBC7-8522-4075-BAF6-9005BF9B1BD3}" type="sibTrans" cxnId="{E69BC002-D477-4760-97F3-69591BFBB4D8}">
      <dgm:prSet/>
      <dgm:spPr/>
      <dgm:t>
        <a:bodyPr/>
        <a:lstStyle/>
        <a:p>
          <a:endParaRPr lang="en-US"/>
        </a:p>
      </dgm:t>
    </dgm:pt>
    <dgm:pt modelId="{189BBA1C-B9F0-46F5-A65C-AA48EEB6BABA}">
      <dgm:prSet/>
      <dgm:spPr/>
      <dgm:t>
        <a:bodyPr/>
        <a:lstStyle/>
        <a:p>
          <a:pPr rtl="0"/>
          <a:r>
            <a:rPr lang="en-US" smtClean="0"/>
            <a:t>Number of students/families whose perception of care improves</a:t>
          </a:r>
          <a:endParaRPr lang="en-US"/>
        </a:p>
      </dgm:t>
    </dgm:pt>
    <dgm:pt modelId="{7DAB2B3D-F38E-4DBA-A85C-DF73AB41C2C3}" type="parTrans" cxnId="{7F229795-B4E2-4697-B1B2-8BE11D899451}">
      <dgm:prSet/>
      <dgm:spPr/>
      <dgm:t>
        <a:bodyPr/>
        <a:lstStyle/>
        <a:p>
          <a:endParaRPr lang="en-US"/>
        </a:p>
      </dgm:t>
    </dgm:pt>
    <dgm:pt modelId="{D39A713B-5960-40E1-8F68-349BA55FC2F5}" type="sibTrans" cxnId="{7F229795-B4E2-4697-B1B2-8BE11D899451}">
      <dgm:prSet/>
      <dgm:spPr/>
      <dgm:t>
        <a:bodyPr/>
        <a:lstStyle/>
        <a:p>
          <a:endParaRPr lang="en-US"/>
        </a:p>
      </dgm:t>
    </dgm:pt>
    <dgm:pt modelId="{13D22A31-3CC4-43AB-86E8-2941AB245224}">
      <dgm:prSet custT="1"/>
      <dgm:spPr/>
      <dgm:t>
        <a:bodyPr/>
        <a:lstStyle/>
        <a:p>
          <a:pPr rtl="0"/>
          <a:r>
            <a:rPr lang="en-US" sz="1600" b="1" u="sng" dirty="0" smtClean="0">
              <a:solidFill>
                <a:srgbClr val="006600"/>
              </a:solidFill>
            </a:rPr>
            <a:t>Social Connectedness</a:t>
          </a:r>
          <a:endParaRPr lang="en-US" sz="1600" b="1" dirty="0">
            <a:solidFill>
              <a:srgbClr val="006600"/>
            </a:solidFill>
          </a:endParaRPr>
        </a:p>
      </dgm:t>
    </dgm:pt>
    <dgm:pt modelId="{97C730D4-A9C4-4837-8F2E-90AF91D60F0C}" type="parTrans" cxnId="{D4723391-3CF4-4EA1-9BDA-A4F2FA5D5476}">
      <dgm:prSet/>
      <dgm:spPr/>
      <dgm:t>
        <a:bodyPr/>
        <a:lstStyle/>
        <a:p>
          <a:endParaRPr lang="en-US"/>
        </a:p>
      </dgm:t>
    </dgm:pt>
    <dgm:pt modelId="{9061A428-4736-48A6-8CF5-84B1BCD610B6}" type="sibTrans" cxnId="{D4723391-3CF4-4EA1-9BDA-A4F2FA5D5476}">
      <dgm:prSet/>
      <dgm:spPr/>
      <dgm:t>
        <a:bodyPr/>
        <a:lstStyle/>
        <a:p>
          <a:endParaRPr lang="en-US"/>
        </a:p>
      </dgm:t>
    </dgm:pt>
    <dgm:pt modelId="{6CCC62FA-9A30-45F0-9E9C-A861ACA7AD42}">
      <dgm:prSet/>
      <dgm:spPr/>
      <dgm:t>
        <a:bodyPr/>
        <a:lstStyle/>
        <a:p>
          <a:pPr rtl="0"/>
          <a:r>
            <a:rPr lang="en-US" dirty="0" smtClean="0"/>
            <a:t>Number of students/families whose social connectedness improves. </a:t>
          </a:r>
          <a:endParaRPr lang="en-US" dirty="0"/>
        </a:p>
      </dgm:t>
    </dgm:pt>
    <dgm:pt modelId="{BE07176E-1666-4FB4-90E1-C3F7364B410A}" type="parTrans" cxnId="{EEA76C5E-0C19-471D-A86B-15C78E6FFC87}">
      <dgm:prSet/>
      <dgm:spPr/>
      <dgm:t>
        <a:bodyPr/>
        <a:lstStyle/>
        <a:p>
          <a:endParaRPr lang="en-US"/>
        </a:p>
      </dgm:t>
    </dgm:pt>
    <dgm:pt modelId="{E0707F96-BFE8-4127-8F7E-AC8D7434C7F9}" type="sibTrans" cxnId="{EEA76C5E-0C19-471D-A86B-15C78E6FFC87}">
      <dgm:prSet/>
      <dgm:spPr/>
      <dgm:t>
        <a:bodyPr/>
        <a:lstStyle/>
        <a:p>
          <a:endParaRPr lang="en-US"/>
        </a:p>
      </dgm:t>
    </dgm:pt>
    <dgm:pt modelId="{467A8075-D168-4C63-8825-703EE6D44166}" type="pres">
      <dgm:prSet presAssocID="{74DBED5A-EC47-46F9-A3AC-66BDBD9CC7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89C229-953D-46C4-AB3E-5828BAB41315}" type="pres">
      <dgm:prSet presAssocID="{0B52E8B4-9431-48BE-BAE2-35AAF41A331F}" presName="linNode" presStyleCnt="0"/>
      <dgm:spPr/>
    </dgm:pt>
    <dgm:pt modelId="{030717F8-321D-43B2-8AC8-7B3EF5B7EC1C}" type="pres">
      <dgm:prSet presAssocID="{0B52E8B4-9431-48BE-BAE2-35AAF41A331F}" presName="parentText" presStyleLbl="node1" presStyleIdx="0" presStyleCnt="7" custScaleX="27740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FCD90-3B27-4ACC-9117-0AED0FCC84C7}" type="pres">
      <dgm:prSet presAssocID="{97C93E06-5853-4B34-B003-6544C74D402E}" presName="sp" presStyleCnt="0"/>
      <dgm:spPr/>
    </dgm:pt>
    <dgm:pt modelId="{153B85D1-50A4-44F1-9447-7DDAD086B09D}" type="pres">
      <dgm:prSet presAssocID="{A30197D6-4E09-4AC2-A557-A3ABD6FBB398}" presName="linNode" presStyleCnt="0"/>
      <dgm:spPr/>
    </dgm:pt>
    <dgm:pt modelId="{3444A6D8-5FE8-45AF-9E38-294FA4314A5F}" type="pres">
      <dgm:prSet presAssocID="{A30197D6-4E09-4AC2-A557-A3ABD6FBB398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D895F-EE5B-4AE3-BA13-D351A0DA9F3E}" type="pres">
      <dgm:prSet presAssocID="{A30197D6-4E09-4AC2-A557-A3ABD6FBB398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3991A4-C05F-47FE-AD0A-6EF0DF35C2B0}" type="pres">
      <dgm:prSet presAssocID="{C44A2D4D-3DB3-4A0A-BBCC-2F793E5E5952}" presName="sp" presStyleCnt="0"/>
      <dgm:spPr/>
    </dgm:pt>
    <dgm:pt modelId="{E1D128E9-7685-44D7-A68E-A5C914C94741}" type="pres">
      <dgm:prSet presAssocID="{F7A1F967-EEDF-4DFA-A579-858983128A8F}" presName="linNode" presStyleCnt="0"/>
      <dgm:spPr/>
    </dgm:pt>
    <dgm:pt modelId="{A6C1BCED-DDF0-488E-A8FF-EDE88ACFCFE8}" type="pres">
      <dgm:prSet presAssocID="{F7A1F967-EEDF-4DFA-A579-858983128A8F}" presName="parentText" presStyleLbl="node1" presStyleIdx="2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1F48A-8FB2-4F91-B52A-34164BDAF3A3}" type="pres">
      <dgm:prSet presAssocID="{5697C885-A9C0-441A-A251-EDABA068AF63}" presName="sp" presStyleCnt="0"/>
      <dgm:spPr/>
    </dgm:pt>
    <dgm:pt modelId="{C87160CB-35BD-411F-9055-42F1B5942709}" type="pres">
      <dgm:prSet presAssocID="{4BC2CF7E-FE46-4C2A-8AF9-E6FBF6800A68}" presName="linNode" presStyleCnt="0"/>
      <dgm:spPr/>
    </dgm:pt>
    <dgm:pt modelId="{67B38AA3-BA3F-4272-8484-DA082E261963}" type="pres">
      <dgm:prSet presAssocID="{4BC2CF7E-FE46-4C2A-8AF9-E6FBF6800A6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BA706-9CA7-4CE6-9F9C-14F176E05144}" type="pres">
      <dgm:prSet presAssocID="{4BC2CF7E-FE46-4C2A-8AF9-E6FBF6800A68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5CF04-6B69-431F-80BC-58C86FA28FB5}" type="pres">
      <dgm:prSet presAssocID="{4DFE2929-AC32-4C84-9628-22B4624FCAB8}" presName="sp" presStyleCnt="0"/>
      <dgm:spPr/>
    </dgm:pt>
    <dgm:pt modelId="{6FF6E7FA-4452-4539-8A69-5EB7B1BA0221}" type="pres">
      <dgm:prSet presAssocID="{86476F0E-72ED-40D2-9961-BC341C48E476}" presName="linNode" presStyleCnt="0"/>
      <dgm:spPr/>
    </dgm:pt>
    <dgm:pt modelId="{DD1D9075-3BE6-4DCD-8D09-4C4CDF78DD7E}" type="pres">
      <dgm:prSet presAssocID="{86476F0E-72ED-40D2-9961-BC341C48E476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0812F-F57A-43DB-8746-7AE71C60940D}" type="pres">
      <dgm:prSet presAssocID="{86476F0E-72ED-40D2-9961-BC341C48E476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34FEA-9584-4B0B-90D5-640D647E415A}" type="pres">
      <dgm:prSet presAssocID="{B9AB8472-9963-41E8-A92E-CA9BED71E63A}" presName="sp" presStyleCnt="0"/>
      <dgm:spPr/>
    </dgm:pt>
    <dgm:pt modelId="{6B4ADC01-B3AD-47F5-AC19-73651C3CA151}" type="pres">
      <dgm:prSet presAssocID="{C7FC84DA-9060-48C4-BD61-76BCB184A462}" presName="linNode" presStyleCnt="0"/>
      <dgm:spPr/>
    </dgm:pt>
    <dgm:pt modelId="{C1BDD950-DF87-40EF-B46D-E501B4E7E862}" type="pres">
      <dgm:prSet presAssocID="{C7FC84DA-9060-48C4-BD61-76BCB184A46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4C7A2-ADD3-4AD1-95B1-EA6B00B8B3F4}" type="pres">
      <dgm:prSet presAssocID="{C7FC84DA-9060-48C4-BD61-76BCB184A462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32174-2BA8-4DBE-AB8E-27251E7D4830}" type="pres">
      <dgm:prSet presAssocID="{C24FDBC7-8522-4075-BAF6-9005BF9B1BD3}" presName="sp" presStyleCnt="0"/>
      <dgm:spPr/>
    </dgm:pt>
    <dgm:pt modelId="{6955720F-14B4-4DD3-AC99-2588774EEE8C}" type="pres">
      <dgm:prSet presAssocID="{13D22A31-3CC4-43AB-86E8-2941AB245224}" presName="linNode" presStyleCnt="0"/>
      <dgm:spPr/>
    </dgm:pt>
    <dgm:pt modelId="{2E38683C-B239-44F9-B3BF-50DFEB91EE7E}" type="pres">
      <dgm:prSet presAssocID="{13D22A31-3CC4-43AB-86E8-2941AB245224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79735D-0427-4D24-808D-6EE40E67F3FC}" type="pres">
      <dgm:prSet presAssocID="{13D22A31-3CC4-43AB-86E8-2941AB245224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53231-E721-47E4-BC34-244FABA0238A}" type="presOf" srcId="{74DBED5A-EC47-46F9-A3AC-66BDBD9CC7C5}" destId="{467A8075-D168-4C63-8825-703EE6D44166}" srcOrd="0" destOrd="0" presId="urn:microsoft.com/office/officeart/2005/8/layout/vList5"/>
    <dgm:cxn modelId="{76548AFA-8509-485C-8CE9-705576CD9167}" type="presOf" srcId="{86476F0E-72ED-40D2-9961-BC341C48E476}" destId="{DD1D9075-3BE6-4DCD-8D09-4C4CDF78DD7E}" srcOrd="0" destOrd="0" presId="urn:microsoft.com/office/officeart/2005/8/layout/vList5"/>
    <dgm:cxn modelId="{19DC1D37-B08A-41E4-A107-040197992D91}" type="presOf" srcId="{13D22A31-3CC4-43AB-86E8-2941AB245224}" destId="{2E38683C-B239-44F9-B3BF-50DFEB91EE7E}" srcOrd="0" destOrd="0" presId="urn:microsoft.com/office/officeart/2005/8/layout/vList5"/>
    <dgm:cxn modelId="{EEA76C5E-0C19-471D-A86B-15C78E6FFC87}" srcId="{13D22A31-3CC4-43AB-86E8-2941AB245224}" destId="{6CCC62FA-9A30-45F0-9E9C-A861ACA7AD42}" srcOrd="0" destOrd="0" parTransId="{BE07176E-1666-4FB4-90E1-C3F7364B410A}" sibTransId="{E0707F96-BFE8-4127-8F7E-AC8D7434C7F9}"/>
    <dgm:cxn modelId="{DD482A12-DAA8-4DCC-B5C0-18F73E14534D}" type="presOf" srcId="{6CCC62FA-9A30-45F0-9E9C-A861ACA7AD42}" destId="{2879735D-0427-4D24-808D-6EE40E67F3FC}" srcOrd="0" destOrd="0" presId="urn:microsoft.com/office/officeart/2005/8/layout/vList5"/>
    <dgm:cxn modelId="{7678D0CB-E773-4952-9FB6-CCC5FC284599}" type="presOf" srcId="{4BC2CF7E-FE46-4C2A-8AF9-E6FBF6800A68}" destId="{67B38AA3-BA3F-4272-8484-DA082E261963}" srcOrd="0" destOrd="0" presId="urn:microsoft.com/office/officeart/2005/8/layout/vList5"/>
    <dgm:cxn modelId="{F14D35DA-5AE2-4346-8849-F336C7F18B25}" srcId="{74DBED5A-EC47-46F9-A3AC-66BDBD9CC7C5}" destId="{A30197D6-4E09-4AC2-A557-A3ABD6FBB398}" srcOrd="1" destOrd="0" parTransId="{2A52E3C5-BE18-4DF2-A514-38DEB98C4E8B}" sibTransId="{C44A2D4D-3DB3-4A0A-BBCC-2F793E5E5952}"/>
    <dgm:cxn modelId="{3890674E-B2C1-487E-83CD-681044DE2CF0}" srcId="{A30197D6-4E09-4AC2-A557-A3ABD6FBB398}" destId="{820702A3-1389-42B5-994E-A835A21ECDEB}" srcOrd="1" destOrd="0" parTransId="{B3BE873E-44AD-434A-AB89-9A984B66FCC9}" sibTransId="{C34F6307-2091-4539-9823-665A39137876}"/>
    <dgm:cxn modelId="{399962D2-D6EB-4F7B-8C1F-641E3EFD6A72}" type="presOf" srcId="{530174CB-FFCB-427A-8344-32EC7BCFF4C5}" destId="{3170812F-F57A-43DB-8746-7AE71C60940D}" srcOrd="0" destOrd="0" presId="urn:microsoft.com/office/officeart/2005/8/layout/vList5"/>
    <dgm:cxn modelId="{D69B568B-3505-48CA-A8BD-D5BC23FB7B0B}" srcId="{74DBED5A-EC47-46F9-A3AC-66BDBD9CC7C5}" destId="{0B52E8B4-9431-48BE-BAE2-35AAF41A331F}" srcOrd="0" destOrd="0" parTransId="{799BAD5D-D102-4D2C-8976-50F229E464C1}" sibTransId="{97C93E06-5853-4B34-B003-6544C74D402E}"/>
    <dgm:cxn modelId="{91C7FFE1-E6F3-4229-8391-6EEE8C7B3C5D}" srcId="{74DBED5A-EC47-46F9-A3AC-66BDBD9CC7C5}" destId="{F7A1F967-EEDF-4DFA-A579-858983128A8F}" srcOrd="2" destOrd="0" parTransId="{1505E8C5-F3D5-466F-8807-D398DE8E5EB8}" sibTransId="{5697C885-A9C0-441A-A251-EDABA068AF63}"/>
    <dgm:cxn modelId="{4DC96A3F-855E-4FAC-A458-CE294810AD0A}" type="presOf" srcId="{C7FC84DA-9060-48C4-BD61-76BCB184A462}" destId="{C1BDD950-DF87-40EF-B46D-E501B4E7E862}" srcOrd="0" destOrd="0" presId="urn:microsoft.com/office/officeart/2005/8/layout/vList5"/>
    <dgm:cxn modelId="{B27208AD-FF90-4514-9930-A727D000ABB8}" type="presOf" srcId="{7ECD9AF8-6960-4170-98FD-42A20CD9352A}" destId="{859BA706-9CA7-4CE6-9F9C-14F176E05144}" srcOrd="0" destOrd="0" presId="urn:microsoft.com/office/officeart/2005/8/layout/vList5"/>
    <dgm:cxn modelId="{3C5F9DAA-74C9-468E-8D45-EA86B440B01E}" srcId="{4BC2CF7E-FE46-4C2A-8AF9-E6FBF6800A68}" destId="{7ECD9AF8-6960-4170-98FD-42A20CD9352A}" srcOrd="0" destOrd="0" parTransId="{7A3F38FE-A838-4C49-B933-1E7DE9330A34}" sibTransId="{E42C94A6-4731-466B-BB4B-91C45CCDDED3}"/>
    <dgm:cxn modelId="{9FD75D10-E243-42DE-AE7E-3249B8034E9B}" type="presOf" srcId="{F7A1F967-EEDF-4DFA-A579-858983128A8F}" destId="{A6C1BCED-DDF0-488E-A8FF-EDE88ACFCFE8}" srcOrd="0" destOrd="0" presId="urn:microsoft.com/office/officeart/2005/8/layout/vList5"/>
    <dgm:cxn modelId="{AA74B4CA-1551-499F-BCD4-F95F7FD672E9}" srcId="{74DBED5A-EC47-46F9-A3AC-66BDBD9CC7C5}" destId="{4BC2CF7E-FE46-4C2A-8AF9-E6FBF6800A68}" srcOrd="3" destOrd="0" parTransId="{A0BA5D1B-88C5-4EBA-A040-0B514DB3461C}" sibTransId="{4DFE2929-AC32-4C84-9628-22B4624FCAB8}"/>
    <dgm:cxn modelId="{D39A0DD3-5072-4C95-B85A-3321D9DC2FC9}" type="presOf" srcId="{A30197D6-4E09-4AC2-A557-A3ABD6FBB398}" destId="{3444A6D8-5FE8-45AF-9E38-294FA4314A5F}" srcOrd="0" destOrd="0" presId="urn:microsoft.com/office/officeart/2005/8/layout/vList5"/>
    <dgm:cxn modelId="{7F229795-B4E2-4697-B1B2-8BE11D899451}" srcId="{C7FC84DA-9060-48C4-BD61-76BCB184A462}" destId="{189BBA1C-B9F0-46F5-A65C-AA48EEB6BABA}" srcOrd="0" destOrd="0" parTransId="{7DAB2B3D-F38E-4DBA-A85C-DF73AB41C2C3}" sibTransId="{D39A713B-5960-40E1-8F68-349BA55FC2F5}"/>
    <dgm:cxn modelId="{E69BC002-D477-4760-97F3-69591BFBB4D8}" srcId="{74DBED5A-EC47-46F9-A3AC-66BDBD9CC7C5}" destId="{C7FC84DA-9060-48C4-BD61-76BCB184A462}" srcOrd="5" destOrd="0" parTransId="{1B95E2B4-3C5A-47DC-ABFB-8D4A3E359582}" sibTransId="{C24FDBC7-8522-4075-BAF6-9005BF9B1BD3}"/>
    <dgm:cxn modelId="{924A1459-A16F-4D7A-8F43-9150545C4CCF}" type="presOf" srcId="{820702A3-1389-42B5-994E-A835A21ECDEB}" destId="{4F6D895F-EE5B-4AE3-BA13-D351A0DA9F3E}" srcOrd="0" destOrd="1" presId="urn:microsoft.com/office/officeart/2005/8/layout/vList5"/>
    <dgm:cxn modelId="{9CD958CC-832F-4B2B-8A84-0F8F6BC9C949}" srcId="{A30197D6-4E09-4AC2-A557-A3ABD6FBB398}" destId="{65DE1650-EF07-4547-9848-20B0E800006B}" srcOrd="0" destOrd="0" parTransId="{2CF45636-9C33-419F-AF78-4A8B9C16939C}" sibTransId="{EA668D8B-2893-4846-975F-CEB4EACA3FDD}"/>
    <dgm:cxn modelId="{FC4BB47E-0D4E-4976-B4D6-91A21E4347A7}" srcId="{74DBED5A-EC47-46F9-A3AC-66BDBD9CC7C5}" destId="{86476F0E-72ED-40D2-9961-BC341C48E476}" srcOrd="4" destOrd="0" parTransId="{4B2FA3B6-106C-4397-8F21-DC8D1AF35767}" sibTransId="{B9AB8472-9963-41E8-A92E-CA9BED71E63A}"/>
    <dgm:cxn modelId="{63F0940F-7FE7-4E84-90D1-27F76AF15317}" type="presOf" srcId="{189BBA1C-B9F0-46F5-A65C-AA48EEB6BABA}" destId="{4AE4C7A2-ADD3-4AD1-95B1-EA6B00B8B3F4}" srcOrd="0" destOrd="0" presId="urn:microsoft.com/office/officeart/2005/8/layout/vList5"/>
    <dgm:cxn modelId="{6C85AF94-FCF8-4379-9A58-8F936103018A}" type="presOf" srcId="{0B52E8B4-9431-48BE-BAE2-35AAF41A331F}" destId="{030717F8-321D-43B2-8AC8-7B3EF5B7EC1C}" srcOrd="0" destOrd="0" presId="urn:microsoft.com/office/officeart/2005/8/layout/vList5"/>
    <dgm:cxn modelId="{D4723391-3CF4-4EA1-9BDA-A4F2FA5D5476}" srcId="{74DBED5A-EC47-46F9-A3AC-66BDBD9CC7C5}" destId="{13D22A31-3CC4-43AB-86E8-2941AB245224}" srcOrd="6" destOrd="0" parTransId="{97C730D4-A9C4-4837-8F2E-90AF91D60F0C}" sibTransId="{9061A428-4736-48A6-8CF5-84B1BCD610B6}"/>
    <dgm:cxn modelId="{5E4D5DFD-BAC6-4A67-A746-BEE52027268A}" type="presOf" srcId="{65DE1650-EF07-4547-9848-20B0E800006B}" destId="{4F6D895F-EE5B-4AE3-BA13-D351A0DA9F3E}" srcOrd="0" destOrd="0" presId="urn:microsoft.com/office/officeart/2005/8/layout/vList5"/>
    <dgm:cxn modelId="{9817586B-90EB-4B44-B05F-0E98E90B96DE}" srcId="{86476F0E-72ED-40D2-9961-BC341C48E476}" destId="{530174CB-FFCB-427A-8344-32EC7BCFF4C5}" srcOrd="0" destOrd="0" parTransId="{65FDF806-2D5B-4EA5-92A9-3786B01E01F4}" sibTransId="{8DF0F1CD-FFAC-4189-B41F-57617D788260}"/>
    <dgm:cxn modelId="{D21C216A-536C-4046-8216-511BC42A999E}" type="presParOf" srcId="{467A8075-D168-4C63-8825-703EE6D44166}" destId="{E789C229-953D-46C4-AB3E-5828BAB41315}" srcOrd="0" destOrd="0" presId="urn:microsoft.com/office/officeart/2005/8/layout/vList5"/>
    <dgm:cxn modelId="{3326D2CF-62A2-4AB0-B2AD-DE111054B1F9}" type="presParOf" srcId="{E789C229-953D-46C4-AB3E-5828BAB41315}" destId="{030717F8-321D-43B2-8AC8-7B3EF5B7EC1C}" srcOrd="0" destOrd="0" presId="urn:microsoft.com/office/officeart/2005/8/layout/vList5"/>
    <dgm:cxn modelId="{57774CF9-F171-415F-94B3-ECED3C66CC9F}" type="presParOf" srcId="{467A8075-D168-4C63-8825-703EE6D44166}" destId="{0D5FCD90-3B27-4ACC-9117-0AED0FCC84C7}" srcOrd="1" destOrd="0" presId="urn:microsoft.com/office/officeart/2005/8/layout/vList5"/>
    <dgm:cxn modelId="{31CCD82C-F4AC-46BB-ADA0-324A693AD4D6}" type="presParOf" srcId="{467A8075-D168-4C63-8825-703EE6D44166}" destId="{153B85D1-50A4-44F1-9447-7DDAD086B09D}" srcOrd="2" destOrd="0" presId="urn:microsoft.com/office/officeart/2005/8/layout/vList5"/>
    <dgm:cxn modelId="{F4EC9043-EC11-4DE0-A645-E5773E44317F}" type="presParOf" srcId="{153B85D1-50A4-44F1-9447-7DDAD086B09D}" destId="{3444A6D8-5FE8-45AF-9E38-294FA4314A5F}" srcOrd="0" destOrd="0" presId="urn:microsoft.com/office/officeart/2005/8/layout/vList5"/>
    <dgm:cxn modelId="{5C835065-FDEB-47CA-958E-52CBA2FB50EA}" type="presParOf" srcId="{153B85D1-50A4-44F1-9447-7DDAD086B09D}" destId="{4F6D895F-EE5B-4AE3-BA13-D351A0DA9F3E}" srcOrd="1" destOrd="0" presId="urn:microsoft.com/office/officeart/2005/8/layout/vList5"/>
    <dgm:cxn modelId="{73B1C56F-4033-46B8-BA1F-9D07DFBC8B46}" type="presParOf" srcId="{467A8075-D168-4C63-8825-703EE6D44166}" destId="{FB3991A4-C05F-47FE-AD0A-6EF0DF35C2B0}" srcOrd="3" destOrd="0" presId="urn:microsoft.com/office/officeart/2005/8/layout/vList5"/>
    <dgm:cxn modelId="{AB24A820-AB7F-4A61-B39B-939C38FEDE23}" type="presParOf" srcId="{467A8075-D168-4C63-8825-703EE6D44166}" destId="{E1D128E9-7685-44D7-A68E-A5C914C94741}" srcOrd="4" destOrd="0" presId="urn:microsoft.com/office/officeart/2005/8/layout/vList5"/>
    <dgm:cxn modelId="{F150F955-5B74-43FC-85B1-16BA81D6285F}" type="presParOf" srcId="{E1D128E9-7685-44D7-A68E-A5C914C94741}" destId="{A6C1BCED-DDF0-488E-A8FF-EDE88ACFCFE8}" srcOrd="0" destOrd="0" presId="urn:microsoft.com/office/officeart/2005/8/layout/vList5"/>
    <dgm:cxn modelId="{B4CCD600-41AE-47D8-ACD8-326D09649463}" type="presParOf" srcId="{467A8075-D168-4C63-8825-703EE6D44166}" destId="{2841F48A-8FB2-4F91-B52A-34164BDAF3A3}" srcOrd="5" destOrd="0" presId="urn:microsoft.com/office/officeart/2005/8/layout/vList5"/>
    <dgm:cxn modelId="{D1B2CECC-2ACE-477D-91D2-8F9655D8DF48}" type="presParOf" srcId="{467A8075-D168-4C63-8825-703EE6D44166}" destId="{C87160CB-35BD-411F-9055-42F1B5942709}" srcOrd="6" destOrd="0" presId="urn:microsoft.com/office/officeart/2005/8/layout/vList5"/>
    <dgm:cxn modelId="{A2D094CE-E166-4657-B2AA-84A3C27A2EE1}" type="presParOf" srcId="{C87160CB-35BD-411F-9055-42F1B5942709}" destId="{67B38AA3-BA3F-4272-8484-DA082E261963}" srcOrd="0" destOrd="0" presId="urn:microsoft.com/office/officeart/2005/8/layout/vList5"/>
    <dgm:cxn modelId="{8E66BF31-BEFD-46D1-BE51-81D07E442620}" type="presParOf" srcId="{C87160CB-35BD-411F-9055-42F1B5942709}" destId="{859BA706-9CA7-4CE6-9F9C-14F176E05144}" srcOrd="1" destOrd="0" presId="urn:microsoft.com/office/officeart/2005/8/layout/vList5"/>
    <dgm:cxn modelId="{CBC27CA2-ACE6-47F1-A276-7BE12B8D01C1}" type="presParOf" srcId="{467A8075-D168-4C63-8825-703EE6D44166}" destId="{C415CF04-6B69-431F-80BC-58C86FA28FB5}" srcOrd="7" destOrd="0" presId="urn:microsoft.com/office/officeart/2005/8/layout/vList5"/>
    <dgm:cxn modelId="{915258E7-7A60-4B23-90C7-B43AE6D9CE0F}" type="presParOf" srcId="{467A8075-D168-4C63-8825-703EE6D44166}" destId="{6FF6E7FA-4452-4539-8A69-5EB7B1BA0221}" srcOrd="8" destOrd="0" presId="urn:microsoft.com/office/officeart/2005/8/layout/vList5"/>
    <dgm:cxn modelId="{C9AAD8A7-8D7A-4786-BE15-43DD91AD54A7}" type="presParOf" srcId="{6FF6E7FA-4452-4539-8A69-5EB7B1BA0221}" destId="{DD1D9075-3BE6-4DCD-8D09-4C4CDF78DD7E}" srcOrd="0" destOrd="0" presId="urn:microsoft.com/office/officeart/2005/8/layout/vList5"/>
    <dgm:cxn modelId="{BF02D4C9-2C97-4757-A2DC-25C36CFDC8D2}" type="presParOf" srcId="{6FF6E7FA-4452-4539-8A69-5EB7B1BA0221}" destId="{3170812F-F57A-43DB-8746-7AE71C60940D}" srcOrd="1" destOrd="0" presId="urn:microsoft.com/office/officeart/2005/8/layout/vList5"/>
    <dgm:cxn modelId="{9DF8603E-5DCD-4056-A8F5-AA09E656B6E1}" type="presParOf" srcId="{467A8075-D168-4C63-8825-703EE6D44166}" destId="{14D34FEA-9584-4B0B-90D5-640D647E415A}" srcOrd="9" destOrd="0" presId="urn:microsoft.com/office/officeart/2005/8/layout/vList5"/>
    <dgm:cxn modelId="{1389E4E4-26F6-43F3-96EF-1EEB78D9A583}" type="presParOf" srcId="{467A8075-D168-4C63-8825-703EE6D44166}" destId="{6B4ADC01-B3AD-47F5-AC19-73651C3CA151}" srcOrd="10" destOrd="0" presId="urn:microsoft.com/office/officeart/2005/8/layout/vList5"/>
    <dgm:cxn modelId="{2E53F4D1-885C-49B9-8AC9-DFFB2F12745F}" type="presParOf" srcId="{6B4ADC01-B3AD-47F5-AC19-73651C3CA151}" destId="{C1BDD950-DF87-40EF-B46D-E501B4E7E862}" srcOrd="0" destOrd="0" presId="urn:microsoft.com/office/officeart/2005/8/layout/vList5"/>
    <dgm:cxn modelId="{2982A614-EDF3-4C30-A2DD-5736F51DCD35}" type="presParOf" srcId="{6B4ADC01-B3AD-47F5-AC19-73651C3CA151}" destId="{4AE4C7A2-ADD3-4AD1-95B1-EA6B00B8B3F4}" srcOrd="1" destOrd="0" presId="urn:microsoft.com/office/officeart/2005/8/layout/vList5"/>
    <dgm:cxn modelId="{47F351A3-A7D8-41CB-A872-CB398BF66EC8}" type="presParOf" srcId="{467A8075-D168-4C63-8825-703EE6D44166}" destId="{BF432174-2BA8-4DBE-AB8E-27251E7D4830}" srcOrd="11" destOrd="0" presId="urn:microsoft.com/office/officeart/2005/8/layout/vList5"/>
    <dgm:cxn modelId="{03CCAC73-6EA2-4DA4-BC42-92682D4EF33D}" type="presParOf" srcId="{467A8075-D168-4C63-8825-703EE6D44166}" destId="{6955720F-14B4-4DD3-AC99-2588774EEE8C}" srcOrd="12" destOrd="0" presId="urn:microsoft.com/office/officeart/2005/8/layout/vList5"/>
    <dgm:cxn modelId="{27693900-8DA5-4AAD-88FF-6DE35EB02945}" type="presParOf" srcId="{6955720F-14B4-4DD3-AC99-2588774EEE8C}" destId="{2E38683C-B239-44F9-B3BF-50DFEB91EE7E}" srcOrd="0" destOrd="0" presId="urn:microsoft.com/office/officeart/2005/8/layout/vList5"/>
    <dgm:cxn modelId="{E47CEE9B-D6DB-4998-BB82-3C6C9AB71767}" type="presParOf" srcId="{6955720F-14B4-4DD3-AC99-2588774EEE8C}" destId="{2879735D-0427-4D24-808D-6EE40E67F3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6CFBD-3D5D-4060-9798-2BFD8E1FB39B}" type="doc">
      <dgm:prSet loTypeId="urn:microsoft.com/office/officeart/2005/8/layout/cycle2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71B1C5-D865-4363-B2D3-A3074550483B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MENTAL HEALTH OVERVIEW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AADAE804-9EE4-4445-8EAC-4FB2267D457D}" type="parTrans" cxnId="{77B0B072-E9A7-4F88-ACFE-3AF0236D28FD}">
      <dgm:prSet/>
      <dgm:spPr/>
      <dgm:t>
        <a:bodyPr/>
        <a:lstStyle/>
        <a:p>
          <a:endParaRPr lang="en-US"/>
        </a:p>
      </dgm:t>
    </dgm:pt>
    <dgm:pt modelId="{1D49CFD7-3A38-480E-A193-61494DBF9FBE}" type="sibTrans" cxnId="{77B0B072-E9A7-4F88-ACFE-3AF0236D28FD}">
      <dgm:prSet/>
      <dgm:spPr/>
      <dgm:t>
        <a:bodyPr/>
        <a:lstStyle/>
        <a:p>
          <a:endParaRPr lang="en-US"/>
        </a:p>
      </dgm:t>
    </dgm:pt>
    <dgm:pt modelId="{6849D235-5416-4BE4-84F9-6E8513D32803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Commissioner (Governor’s Cabinet)	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3DA3091E-C79A-48E2-8156-EB94F887B378}" type="parTrans" cxnId="{AAB5DEE9-6238-48B3-817C-9DA0BF49FB64}">
      <dgm:prSet/>
      <dgm:spPr/>
      <dgm:t>
        <a:bodyPr/>
        <a:lstStyle/>
        <a:p>
          <a:endParaRPr lang="en-US"/>
        </a:p>
      </dgm:t>
    </dgm:pt>
    <dgm:pt modelId="{C47C6BFA-80F2-44F1-A1BC-5B2AB62C2499}" type="sibTrans" cxnId="{AAB5DEE9-6238-48B3-817C-9DA0BF49FB64}">
      <dgm:prSet/>
      <dgm:spPr/>
      <dgm:t>
        <a:bodyPr/>
        <a:lstStyle/>
        <a:p>
          <a:endParaRPr lang="en-US"/>
        </a:p>
      </dgm:t>
    </dgm:pt>
    <dgm:pt modelId="{6E322486-A3A8-48BF-A23B-C65F99E2F716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Three Areas of Services (MI/SA/ID)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A59CF4E2-3F0E-4EFD-8CB8-EF572A60E57A}" type="parTrans" cxnId="{99A70F84-36ED-4AFF-AA12-2C22E728AA4B}">
      <dgm:prSet/>
      <dgm:spPr/>
      <dgm:t>
        <a:bodyPr/>
        <a:lstStyle/>
        <a:p>
          <a:endParaRPr lang="en-US"/>
        </a:p>
      </dgm:t>
    </dgm:pt>
    <dgm:pt modelId="{8C90AA63-089A-48FA-88B7-446A80ABC4C6}" type="sibTrans" cxnId="{99A70F84-36ED-4AFF-AA12-2C22E728AA4B}">
      <dgm:prSet/>
      <dgm:spPr/>
      <dgm:t>
        <a:bodyPr/>
        <a:lstStyle/>
        <a:p>
          <a:endParaRPr lang="en-US"/>
        </a:p>
      </dgm:t>
    </dgm:pt>
    <dgm:pt modelId="{39E7FA78-93E8-4C05-8161-846D3C9A40DB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Adult Pre-occupied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E815AAEE-8ECC-4334-8691-A704489EE61F}" type="parTrans" cxnId="{9B0E7250-06DF-4004-8F32-CBF17EE1B603}">
      <dgm:prSet/>
      <dgm:spPr/>
      <dgm:t>
        <a:bodyPr/>
        <a:lstStyle/>
        <a:p>
          <a:endParaRPr lang="en-US"/>
        </a:p>
      </dgm:t>
    </dgm:pt>
    <dgm:pt modelId="{6D9D8D88-F45D-4441-823F-3079085BF2B8}" type="sibTrans" cxnId="{9B0E7250-06DF-4004-8F32-CBF17EE1B603}">
      <dgm:prSet/>
      <dgm:spPr/>
      <dgm:t>
        <a:bodyPr/>
        <a:lstStyle/>
        <a:p>
          <a:endParaRPr lang="en-US"/>
        </a:p>
      </dgm:t>
    </dgm:pt>
    <dgm:pt modelId="{19BDD119-2EA7-40F8-8D38-9379EC9AEA6A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Less than 10% of DMH dedicated dollars spent on C&amp;A services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6AF336E7-9425-492B-811B-13744BA37DDF}" type="parTrans" cxnId="{428D0057-D06B-4022-8BC9-044C658D6453}">
      <dgm:prSet/>
      <dgm:spPr/>
      <dgm:t>
        <a:bodyPr/>
        <a:lstStyle/>
        <a:p>
          <a:endParaRPr lang="en-US"/>
        </a:p>
      </dgm:t>
    </dgm:pt>
    <dgm:pt modelId="{FD78D267-7E43-4752-84E2-BB68F6058129}" type="sibTrans" cxnId="{428D0057-D06B-4022-8BC9-044C658D6453}">
      <dgm:prSet/>
      <dgm:spPr/>
      <dgm:t>
        <a:bodyPr/>
        <a:lstStyle/>
        <a:p>
          <a:endParaRPr lang="en-US"/>
        </a:p>
      </dgm:t>
    </dgm:pt>
    <dgm:pt modelId="{6342D8B0-DFD0-4C6E-A898-20485BBFCB19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accent5">
                  <a:lumMod val="50000"/>
                </a:schemeClr>
              </a:solidFill>
            </a:rPr>
            <a:t>Why?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C677EEEB-E9D1-470E-86E7-E5AE768BF3CE}" type="parTrans" cxnId="{CE039121-9636-4B72-BEB8-C3E01E5A0D36}">
      <dgm:prSet/>
      <dgm:spPr/>
      <dgm:t>
        <a:bodyPr/>
        <a:lstStyle/>
        <a:p>
          <a:endParaRPr lang="en-US"/>
        </a:p>
      </dgm:t>
    </dgm:pt>
    <dgm:pt modelId="{7AE7D396-C325-4B35-9BDE-3B7E07FAA608}" type="sibTrans" cxnId="{CE039121-9636-4B72-BEB8-C3E01E5A0D36}">
      <dgm:prSet/>
      <dgm:spPr/>
      <dgm:t>
        <a:bodyPr/>
        <a:lstStyle/>
        <a:p>
          <a:endParaRPr lang="en-US"/>
        </a:p>
      </dgm:t>
    </dgm:pt>
    <dgm:pt modelId="{2558694C-98C0-4A33-89AA-BB1BBF01EFBA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baseline="0" dirty="0" smtClean="0">
              <a:solidFill>
                <a:schemeClr val="accent5">
                  <a:lumMod val="50000"/>
                </a:schemeClr>
              </a:solidFill>
            </a:rPr>
            <a:t>MI Division serves 100,000+ consumers. 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83009C5D-1A2E-4D6D-BD1B-BDB862321603}" type="parTrans" cxnId="{657B8F6E-1E1E-43CA-A2D2-57695E0FD0DD}">
      <dgm:prSet/>
      <dgm:spPr/>
      <dgm:t>
        <a:bodyPr/>
        <a:lstStyle/>
        <a:p>
          <a:endParaRPr lang="en-US"/>
        </a:p>
      </dgm:t>
    </dgm:pt>
    <dgm:pt modelId="{D484FD4B-CD8C-422F-A2BB-B44A97C2803D}" type="sibTrans" cxnId="{657B8F6E-1E1E-43CA-A2D2-57695E0FD0DD}">
      <dgm:prSet/>
      <dgm:spPr/>
      <dgm:t>
        <a:bodyPr/>
        <a:lstStyle/>
        <a:p>
          <a:endParaRPr lang="en-US"/>
        </a:p>
      </dgm:t>
    </dgm:pt>
    <dgm:pt modelId="{B57E4C56-DF75-4ACD-AE58-AEDCD9AF9799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baseline="0" dirty="0" smtClean="0">
              <a:solidFill>
                <a:schemeClr val="accent5">
                  <a:lumMod val="50000"/>
                </a:schemeClr>
              </a:solidFill>
            </a:rPr>
            <a:t>Of this 25,000+ are C&amp;A</a:t>
          </a:r>
          <a:endParaRPr lang="en-US" b="1" dirty="0">
            <a:solidFill>
              <a:schemeClr val="accent5">
                <a:lumMod val="50000"/>
              </a:schemeClr>
            </a:solidFill>
          </a:endParaRPr>
        </a:p>
      </dgm:t>
    </dgm:pt>
    <dgm:pt modelId="{813497C9-57F6-4E12-8EA0-89A3B3C6086E}" type="parTrans" cxnId="{C82CB055-B30C-4BC7-AFF3-A76624787778}">
      <dgm:prSet/>
      <dgm:spPr/>
      <dgm:t>
        <a:bodyPr/>
        <a:lstStyle/>
        <a:p>
          <a:endParaRPr lang="en-US"/>
        </a:p>
      </dgm:t>
    </dgm:pt>
    <dgm:pt modelId="{8B7B30DB-C744-4AB0-BBB6-6368485DC6AE}" type="sibTrans" cxnId="{C82CB055-B30C-4BC7-AFF3-A76624787778}">
      <dgm:prSet/>
      <dgm:spPr/>
      <dgm:t>
        <a:bodyPr/>
        <a:lstStyle/>
        <a:p>
          <a:endParaRPr lang="en-US"/>
        </a:p>
      </dgm:t>
    </dgm:pt>
    <dgm:pt modelId="{2004E07D-C995-4052-BEE3-F20A324F2B17}">
      <dgm:prSet/>
      <dgm:spPr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</dgm:spPr>
      <dgm:t>
        <a:bodyPr/>
        <a:lstStyle/>
        <a:p>
          <a:pPr rtl="0"/>
          <a:r>
            <a:rPr lang="en-US" b="1" baseline="0" dirty="0" smtClean="0">
              <a:solidFill>
                <a:schemeClr val="accent5">
                  <a:lumMod val="50000"/>
                </a:schemeClr>
              </a:solidFill>
            </a:rPr>
            <a:t>C&amp;A has partners for blended funding with DOE, DHR, DYS, etc</a:t>
          </a:r>
          <a:r>
            <a:rPr lang="en-US" b="1" baseline="0" dirty="0" smtClean="0">
              <a:solidFill>
                <a:srgbClr val="0000FF"/>
              </a:solidFill>
            </a:rPr>
            <a:t>.</a:t>
          </a:r>
          <a:endParaRPr lang="en-US" b="1" dirty="0">
            <a:solidFill>
              <a:srgbClr val="0000FF"/>
            </a:solidFill>
          </a:endParaRPr>
        </a:p>
      </dgm:t>
    </dgm:pt>
    <dgm:pt modelId="{06AB71C7-C1B6-43AD-80EF-8CA363003DAD}" type="parTrans" cxnId="{6556F081-D1A2-47E4-B5F3-DF67AC7EF9CC}">
      <dgm:prSet/>
      <dgm:spPr/>
      <dgm:t>
        <a:bodyPr/>
        <a:lstStyle/>
        <a:p>
          <a:endParaRPr lang="en-US"/>
        </a:p>
      </dgm:t>
    </dgm:pt>
    <dgm:pt modelId="{DD62A6B8-E726-4CA4-BAE9-1876A1FF201B}" type="sibTrans" cxnId="{6556F081-D1A2-47E4-B5F3-DF67AC7EF9CC}">
      <dgm:prSet/>
      <dgm:spPr/>
      <dgm:t>
        <a:bodyPr/>
        <a:lstStyle/>
        <a:p>
          <a:endParaRPr lang="en-US"/>
        </a:p>
      </dgm:t>
    </dgm:pt>
    <dgm:pt modelId="{5D997C3E-F8F0-4771-8EDA-AD1D5CDBFBD1}" type="pres">
      <dgm:prSet presAssocID="{C366CFBD-3D5D-4060-9798-2BFD8E1FB39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3A5954-8E34-4F93-BC69-163E8065E249}" type="pres">
      <dgm:prSet presAssocID="{5971B1C5-D865-4363-B2D3-A3074550483B}" presName="node" presStyleLbl="node1" presStyleIdx="0" presStyleCnt="1" custScaleX="1431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0E7250-06DF-4004-8F32-CBF17EE1B603}" srcId="{6849D235-5416-4BE4-84F9-6E8513D32803}" destId="{39E7FA78-93E8-4C05-8161-846D3C9A40DB}" srcOrd="1" destOrd="0" parTransId="{E815AAEE-8ECC-4334-8691-A704489EE61F}" sibTransId="{6D9D8D88-F45D-4441-823F-3079085BF2B8}"/>
    <dgm:cxn modelId="{BFD6D8F5-6FC8-4587-8F46-A5F2284596A1}" type="presOf" srcId="{19BDD119-2EA7-40F8-8D38-9379EC9AEA6A}" destId="{963A5954-8E34-4F93-BC69-163E8065E249}" srcOrd="0" destOrd="4" presId="urn:microsoft.com/office/officeart/2005/8/layout/cycle2"/>
    <dgm:cxn modelId="{6556F081-D1A2-47E4-B5F3-DF67AC7EF9CC}" srcId="{6342D8B0-DFD0-4C6E-A898-20485BBFCB19}" destId="{2004E07D-C995-4052-BEE3-F20A324F2B17}" srcOrd="2" destOrd="0" parTransId="{06AB71C7-C1B6-43AD-80EF-8CA363003DAD}" sibTransId="{DD62A6B8-E726-4CA4-BAE9-1876A1FF201B}"/>
    <dgm:cxn modelId="{210C6D39-DE32-415F-AAF0-C2CACF1F8A25}" type="presOf" srcId="{C366CFBD-3D5D-4060-9798-2BFD8E1FB39B}" destId="{5D997C3E-F8F0-4771-8EDA-AD1D5CDBFBD1}" srcOrd="0" destOrd="0" presId="urn:microsoft.com/office/officeart/2005/8/layout/cycle2"/>
    <dgm:cxn modelId="{FC5EDDF5-0FE7-4506-9021-9250F0114AEF}" type="presOf" srcId="{6342D8B0-DFD0-4C6E-A898-20485BBFCB19}" destId="{963A5954-8E34-4F93-BC69-163E8065E249}" srcOrd="0" destOrd="5" presId="urn:microsoft.com/office/officeart/2005/8/layout/cycle2"/>
    <dgm:cxn modelId="{D9C4A962-A918-4934-828D-FCD8E04CB61E}" type="presOf" srcId="{B57E4C56-DF75-4ACD-AE58-AEDCD9AF9799}" destId="{963A5954-8E34-4F93-BC69-163E8065E249}" srcOrd="0" destOrd="7" presId="urn:microsoft.com/office/officeart/2005/8/layout/cycle2"/>
    <dgm:cxn modelId="{AAB5DEE9-6238-48B3-817C-9DA0BF49FB64}" srcId="{5971B1C5-D865-4363-B2D3-A3074550483B}" destId="{6849D235-5416-4BE4-84F9-6E8513D32803}" srcOrd="0" destOrd="0" parTransId="{3DA3091E-C79A-48E2-8156-EB94F887B378}" sibTransId="{C47C6BFA-80F2-44F1-A1BC-5B2AB62C2499}"/>
    <dgm:cxn modelId="{96892E71-F5D6-4309-AA52-CAF787787455}" type="presOf" srcId="{6E322486-A3A8-48BF-A23B-C65F99E2F716}" destId="{963A5954-8E34-4F93-BC69-163E8065E249}" srcOrd="0" destOrd="2" presId="urn:microsoft.com/office/officeart/2005/8/layout/cycle2"/>
    <dgm:cxn modelId="{530F4824-A515-4C64-8A49-802660FEB744}" type="presOf" srcId="{2558694C-98C0-4A33-89AA-BB1BBF01EFBA}" destId="{963A5954-8E34-4F93-BC69-163E8065E249}" srcOrd="0" destOrd="6" presId="urn:microsoft.com/office/officeart/2005/8/layout/cycle2"/>
    <dgm:cxn modelId="{99A70F84-36ED-4AFF-AA12-2C22E728AA4B}" srcId="{6849D235-5416-4BE4-84F9-6E8513D32803}" destId="{6E322486-A3A8-48BF-A23B-C65F99E2F716}" srcOrd="0" destOrd="0" parTransId="{A59CF4E2-3F0E-4EFD-8CB8-EF572A60E57A}" sibTransId="{8C90AA63-089A-48FA-88B7-446A80ABC4C6}"/>
    <dgm:cxn modelId="{EC84E1F2-63FF-46D6-8D56-AD1700307029}" type="presOf" srcId="{39E7FA78-93E8-4C05-8161-846D3C9A40DB}" destId="{963A5954-8E34-4F93-BC69-163E8065E249}" srcOrd="0" destOrd="3" presId="urn:microsoft.com/office/officeart/2005/8/layout/cycle2"/>
    <dgm:cxn modelId="{56C02A1B-D06B-4DFC-8979-DDFD1C2222CE}" type="presOf" srcId="{2004E07D-C995-4052-BEE3-F20A324F2B17}" destId="{963A5954-8E34-4F93-BC69-163E8065E249}" srcOrd="0" destOrd="8" presId="urn:microsoft.com/office/officeart/2005/8/layout/cycle2"/>
    <dgm:cxn modelId="{657B8F6E-1E1E-43CA-A2D2-57695E0FD0DD}" srcId="{6342D8B0-DFD0-4C6E-A898-20485BBFCB19}" destId="{2558694C-98C0-4A33-89AA-BB1BBF01EFBA}" srcOrd="0" destOrd="0" parTransId="{83009C5D-1A2E-4D6D-BD1B-BDB862321603}" sibTransId="{D484FD4B-CD8C-422F-A2BB-B44A97C2803D}"/>
    <dgm:cxn modelId="{C82CB055-B30C-4BC7-AFF3-A76624787778}" srcId="{6342D8B0-DFD0-4C6E-A898-20485BBFCB19}" destId="{B57E4C56-DF75-4ACD-AE58-AEDCD9AF9799}" srcOrd="1" destOrd="0" parTransId="{813497C9-57F6-4E12-8EA0-89A3B3C6086E}" sibTransId="{8B7B30DB-C744-4AB0-BBB6-6368485DC6AE}"/>
    <dgm:cxn modelId="{77B0B072-E9A7-4F88-ACFE-3AF0236D28FD}" srcId="{C366CFBD-3D5D-4060-9798-2BFD8E1FB39B}" destId="{5971B1C5-D865-4363-B2D3-A3074550483B}" srcOrd="0" destOrd="0" parTransId="{AADAE804-9EE4-4445-8EAC-4FB2267D457D}" sibTransId="{1D49CFD7-3A38-480E-A193-61494DBF9FBE}"/>
    <dgm:cxn modelId="{428D0057-D06B-4022-8BC9-044C658D6453}" srcId="{39E7FA78-93E8-4C05-8161-846D3C9A40DB}" destId="{19BDD119-2EA7-40F8-8D38-9379EC9AEA6A}" srcOrd="0" destOrd="0" parTransId="{6AF336E7-9425-492B-811B-13744BA37DDF}" sibTransId="{FD78D267-7E43-4752-84E2-BB68F6058129}"/>
    <dgm:cxn modelId="{A39DB2D1-2507-4D5C-9654-F72A1B95E01E}" type="presOf" srcId="{5971B1C5-D865-4363-B2D3-A3074550483B}" destId="{963A5954-8E34-4F93-BC69-163E8065E249}" srcOrd="0" destOrd="0" presId="urn:microsoft.com/office/officeart/2005/8/layout/cycle2"/>
    <dgm:cxn modelId="{CE039121-9636-4B72-BEB8-C3E01E5A0D36}" srcId="{39E7FA78-93E8-4C05-8161-846D3C9A40DB}" destId="{6342D8B0-DFD0-4C6E-A898-20485BBFCB19}" srcOrd="1" destOrd="0" parTransId="{C677EEEB-E9D1-470E-86E7-E5AE768BF3CE}" sibTransId="{7AE7D396-C325-4B35-9BDE-3B7E07FAA608}"/>
    <dgm:cxn modelId="{A06A0F6F-3C15-4356-BD46-8CDDED63DC59}" type="presOf" srcId="{6849D235-5416-4BE4-84F9-6E8513D32803}" destId="{963A5954-8E34-4F93-BC69-163E8065E249}" srcOrd="0" destOrd="1" presId="urn:microsoft.com/office/officeart/2005/8/layout/cycle2"/>
    <dgm:cxn modelId="{AD7A9D5D-5812-4739-B94A-2419043D7D74}" type="presParOf" srcId="{5D997C3E-F8F0-4771-8EDA-AD1D5CDBFBD1}" destId="{963A5954-8E34-4F93-BC69-163E8065E2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3BC422-6BE4-4AA8-8E45-7FC2E291F6C6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67C97-BDA9-47F5-BD3C-2E6A35EF1F2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b="1" i="1" dirty="0" smtClean="0">
              <a:solidFill>
                <a:schemeClr val="accent5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rPr>
            <a:t>Children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b="1" i="1" dirty="0" smtClean="0">
              <a:solidFill>
                <a:schemeClr val="accent5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rPr>
            <a:t>Services</a:t>
          </a:r>
          <a:endParaRPr lang="en-US" b="1" dirty="0">
            <a:solidFill>
              <a:schemeClr val="accent5">
                <a:lumMod val="50000"/>
              </a:schemeClr>
            </a:solidFill>
            <a:effectLst>
              <a:innerShdw blurRad="114300">
                <a:prstClr val="black"/>
              </a:innerShdw>
            </a:effectLst>
          </a:endParaRPr>
        </a:p>
      </dgm:t>
    </dgm:pt>
    <dgm:pt modelId="{BA14EA4F-031B-43DF-A513-5D65FADB6AE2}" type="parTrans" cxnId="{8C17C2BB-221E-4B48-BB4B-3D9A4D907019}">
      <dgm:prSet/>
      <dgm:spPr/>
      <dgm:t>
        <a:bodyPr/>
        <a:lstStyle/>
        <a:p>
          <a:endParaRPr lang="en-US"/>
        </a:p>
      </dgm:t>
    </dgm:pt>
    <dgm:pt modelId="{05195C52-85E6-4602-B6DF-D75687FE13D6}" type="sibTrans" cxnId="{8C17C2BB-221E-4B48-BB4B-3D9A4D907019}">
      <dgm:prSet/>
      <dgm:spPr/>
      <dgm:t>
        <a:bodyPr/>
        <a:lstStyle/>
        <a:p>
          <a:endParaRPr lang="en-US"/>
        </a:p>
      </dgm:t>
    </dgm:pt>
    <dgm:pt modelId="{53A3D9AA-0B7B-4E0A-A66C-E3392E3B51E2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Started in the 1980s through a </a:t>
          </a:r>
          <a:r>
            <a:rPr lang="en-US" b="1" i="1" u="sng" dirty="0" smtClean="0">
              <a:solidFill>
                <a:schemeClr val="accent4">
                  <a:lumMod val="50000"/>
                </a:schemeClr>
              </a:solidFill>
            </a:rPr>
            <a:t>Federal Planning Grant</a:t>
          </a:r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EAB3A173-D386-43CE-8C51-C611DE347900}" type="parTrans" cxnId="{4C70D0C8-C255-4585-B760-C50C3E0AB02D}">
      <dgm:prSet/>
      <dgm:spPr/>
      <dgm:t>
        <a:bodyPr/>
        <a:lstStyle/>
        <a:p>
          <a:endParaRPr lang="en-US"/>
        </a:p>
      </dgm:t>
    </dgm:pt>
    <dgm:pt modelId="{D79A3DDE-4D31-4178-8847-95DEA7ECAA71}" type="sibTrans" cxnId="{4C70D0C8-C255-4585-B760-C50C3E0AB02D}">
      <dgm:prSet/>
      <dgm:spPr/>
      <dgm:t>
        <a:bodyPr/>
        <a:lstStyle/>
        <a:p>
          <a:endParaRPr lang="en-US"/>
        </a:p>
      </dgm:t>
    </dgm:pt>
    <dgm:pt modelId="{34044C2C-AE11-4052-ACF6-F357AFFCD6A1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dirty="0" smtClean="0"/>
            <a:t>Mandated other State Agencies participate with planning and this planning body still exists today – </a:t>
          </a:r>
          <a:r>
            <a:rPr lang="en-US" b="1" i="1" u="sng" dirty="0" smtClean="0">
              <a:solidFill>
                <a:schemeClr val="accent4">
                  <a:lumMod val="50000"/>
                </a:schemeClr>
              </a:solidFill>
            </a:rPr>
            <a:t>Child and Adolescent Task Force. 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E263AA72-1EC4-42E4-A8A3-5E73766B6268}" type="parTrans" cxnId="{8E175D9C-C43A-4A2F-A7D7-AE6FA5DC0E81}">
      <dgm:prSet/>
      <dgm:spPr/>
      <dgm:t>
        <a:bodyPr/>
        <a:lstStyle/>
        <a:p>
          <a:endParaRPr lang="en-US"/>
        </a:p>
      </dgm:t>
    </dgm:pt>
    <dgm:pt modelId="{42611C12-472F-409B-8949-54FB3F409847}" type="sibTrans" cxnId="{8E175D9C-C43A-4A2F-A7D7-AE6FA5DC0E81}">
      <dgm:prSet/>
      <dgm:spPr/>
      <dgm:t>
        <a:bodyPr/>
        <a:lstStyle/>
        <a:p>
          <a:endParaRPr lang="en-US"/>
        </a:p>
      </dgm:t>
    </dgm:pt>
    <dgm:pt modelId="{2EB8FD15-7110-4C10-B80B-27AC35205C76}">
      <dgm:prSet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rtl="0"/>
          <a:r>
            <a:rPr lang="en-US" b="1" i="1" u="sng" dirty="0" smtClean="0">
              <a:solidFill>
                <a:schemeClr val="accent4">
                  <a:lumMod val="50000"/>
                </a:schemeClr>
              </a:solidFill>
            </a:rPr>
            <a:t>Multiple Needs Child Legislation </a:t>
          </a:r>
          <a:r>
            <a:rPr lang="en-US" dirty="0" smtClean="0"/>
            <a:t>developed and continues to be a strong relationship</a:t>
          </a:r>
          <a:endParaRPr lang="en-US" dirty="0"/>
        </a:p>
      </dgm:t>
    </dgm:pt>
    <dgm:pt modelId="{B410981F-EC96-4D40-A253-6F5C3F7314C2}" type="parTrans" cxnId="{D09A2A94-9263-4B7F-93DD-FB267BA41F35}">
      <dgm:prSet/>
      <dgm:spPr/>
      <dgm:t>
        <a:bodyPr/>
        <a:lstStyle/>
        <a:p>
          <a:endParaRPr lang="en-US"/>
        </a:p>
      </dgm:t>
    </dgm:pt>
    <dgm:pt modelId="{1DF0CED8-E9CA-4702-97BA-B371029DBD12}" type="sibTrans" cxnId="{D09A2A94-9263-4B7F-93DD-FB267BA41F35}">
      <dgm:prSet/>
      <dgm:spPr/>
      <dgm:t>
        <a:bodyPr/>
        <a:lstStyle/>
        <a:p>
          <a:endParaRPr lang="en-US"/>
        </a:p>
      </dgm:t>
    </dgm:pt>
    <dgm:pt modelId="{9B378BFE-763E-4EB5-B0BF-0E125417AC19}" type="pres">
      <dgm:prSet presAssocID="{313BC422-6BE4-4AA8-8E45-7FC2E291F6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459A60-4C76-4286-ADC2-D79975D87B3F}" type="pres">
      <dgm:prSet presAssocID="{CFA67C97-BDA9-47F5-BD3C-2E6A35EF1F2D}" presName="linNode" presStyleCnt="0"/>
      <dgm:spPr/>
      <dgm:t>
        <a:bodyPr/>
        <a:lstStyle/>
        <a:p>
          <a:endParaRPr lang="en-US"/>
        </a:p>
      </dgm:t>
    </dgm:pt>
    <dgm:pt modelId="{D3AD2CFC-2597-4894-BF65-4588CAA9ABB6}" type="pres">
      <dgm:prSet presAssocID="{CFA67C97-BDA9-47F5-BD3C-2E6A35EF1F2D}" presName="parentText" presStyleLbl="node1" presStyleIdx="0" presStyleCnt="1" custLinFactNeighborX="758" custLinFactNeighborY="-6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D07C2-699A-4737-8D3E-BD1390C5F4F1}" type="pres">
      <dgm:prSet presAssocID="{CFA67C97-BDA9-47F5-BD3C-2E6A35EF1F2D}" presName="descendantText" presStyleLbl="alignAccFollowNode1" presStyleIdx="0" presStyleCnt="1" custScaleY="107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0D0C8-C255-4585-B760-C50C3E0AB02D}" srcId="{CFA67C97-BDA9-47F5-BD3C-2E6A35EF1F2D}" destId="{53A3D9AA-0B7B-4E0A-A66C-E3392E3B51E2}" srcOrd="0" destOrd="0" parTransId="{EAB3A173-D386-43CE-8C51-C611DE347900}" sibTransId="{D79A3DDE-4D31-4178-8847-95DEA7ECAA71}"/>
    <dgm:cxn modelId="{D09A2A94-9263-4B7F-93DD-FB267BA41F35}" srcId="{CFA67C97-BDA9-47F5-BD3C-2E6A35EF1F2D}" destId="{2EB8FD15-7110-4C10-B80B-27AC35205C76}" srcOrd="2" destOrd="0" parTransId="{B410981F-EC96-4D40-A253-6F5C3F7314C2}" sibTransId="{1DF0CED8-E9CA-4702-97BA-B371029DBD12}"/>
    <dgm:cxn modelId="{8E175D9C-C43A-4A2F-A7D7-AE6FA5DC0E81}" srcId="{CFA67C97-BDA9-47F5-BD3C-2E6A35EF1F2D}" destId="{34044C2C-AE11-4052-ACF6-F357AFFCD6A1}" srcOrd="1" destOrd="0" parTransId="{E263AA72-1EC4-42E4-A8A3-5E73766B6268}" sibTransId="{42611C12-472F-409B-8949-54FB3F409847}"/>
    <dgm:cxn modelId="{E04B0A36-F023-4734-8084-3B02AE9FE6B1}" type="presOf" srcId="{34044C2C-AE11-4052-ACF6-F357AFFCD6A1}" destId="{A43D07C2-699A-4737-8D3E-BD1390C5F4F1}" srcOrd="0" destOrd="1" presId="urn:microsoft.com/office/officeart/2005/8/layout/vList5"/>
    <dgm:cxn modelId="{F781EE35-D5DE-4115-8535-F5753DF2A106}" type="presOf" srcId="{313BC422-6BE4-4AA8-8E45-7FC2E291F6C6}" destId="{9B378BFE-763E-4EB5-B0BF-0E125417AC19}" srcOrd="0" destOrd="0" presId="urn:microsoft.com/office/officeart/2005/8/layout/vList5"/>
    <dgm:cxn modelId="{8C17C2BB-221E-4B48-BB4B-3D9A4D907019}" srcId="{313BC422-6BE4-4AA8-8E45-7FC2E291F6C6}" destId="{CFA67C97-BDA9-47F5-BD3C-2E6A35EF1F2D}" srcOrd="0" destOrd="0" parTransId="{BA14EA4F-031B-43DF-A513-5D65FADB6AE2}" sibTransId="{05195C52-85E6-4602-B6DF-D75687FE13D6}"/>
    <dgm:cxn modelId="{AF2D40B4-F9A4-4552-921D-996759CAD506}" type="presOf" srcId="{2EB8FD15-7110-4C10-B80B-27AC35205C76}" destId="{A43D07C2-699A-4737-8D3E-BD1390C5F4F1}" srcOrd="0" destOrd="2" presId="urn:microsoft.com/office/officeart/2005/8/layout/vList5"/>
    <dgm:cxn modelId="{3C3C8656-3D7A-4D2E-8063-604F915C8675}" type="presOf" srcId="{53A3D9AA-0B7B-4E0A-A66C-E3392E3B51E2}" destId="{A43D07C2-699A-4737-8D3E-BD1390C5F4F1}" srcOrd="0" destOrd="0" presId="urn:microsoft.com/office/officeart/2005/8/layout/vList5"/>
    <dgm:cxn modelId="{2BCD06FA-DDCF-4EF1-B1FA-44E9767CBE09}" type="presOf" srcId="{CFA67C97-BDA9-47F5-BD3C-2E6A35EF1F2D}" destId="{D3AD2CFC-2597-4894-BF65-4588CAA9ABB6}" srcOrd="0" destOrd="0" presId="urn:microsoft.com/office/officeart/2005/8/layout/vList5"/>
    <dgm:cxn modelId="{68A48C2F-067E-48D8-A300-37FD9CF78C91}" type="presParOf" srcId="{9B378BFE-763E-4EB5-B0BF-0E125417AC19}" destId="{CC459A60-4C76-4286-ADC2-D79975D87B3F}" srcOrd="0" destOrd="0" presId="urn:microsoft.com/office/officeart/2005/8/layout/vList5"/>
    <dgm:cxn modelId="{EA80BB9E-3A76-47AF-9CA4-ED8EB84B5E71}" type="presParOf" srcId="{CC459A60-4C76-4286-ADC2-D79975D87B3F}" destId="{D3AD2CFC-2597-4894-BF65-4588CAA9ABB6}" srcOrd="0" destOrd="0" presId="urn:microsoft.com/office/officeart/2005/8/layout/vList5"/>
    <dgm:cxn modelId="{816DB5B1-DA0E-43F2-AAC1-46D719696616}" type="presParOf" srcId="{CC459A60-4C76-4286-ADC2-D79975D87B3F}" destId="{A43D07C2-699A-4737-8D3E-BD1390C5F4F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2A7C6B-B474-4974-A8E4-41434E609C93}" type="doc">
      <dgm:prSet loTypeId="urn:microsoft.com/office/officeart/2005/8/layout/hProcess9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28AF655-FD79-4DFB-8B99-9FB606D27F83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Early Childhood</a:t>
          </a:r>
          <a:endParaRPr lang="en-US" dirty="0">
            <a:solidFill>
              <a:schemeClr val="tx1"/>
            </a:solidFill>
          </a:endParaRPr>
        </a:p>
      </dgm:t>
    </dgm:pt>
    <dgm:pt modelId="{31E8EE81-C3C3-4012-B712-BE7E128A3DED}" type="parTrans" cxnId="{D2871316-4A3D-4B63-9974-8CC89EEE2DBB}">
      <dgm:prSet/>
      <dgm:spPr/>
      <dgm:t>
        <a:bodyPr/>
        <a:lstStyle/>
        <a:p>
          <a:endParaRPr lang="en-US"/>
        </a:p>
      </dgm:t>
    </dgm:pt>
    <dgm:pt modelId="{251D9C11-60CB-49F2-B5CD-85423BF355D9}" type="sibTrans" cxnId="{D2871316-4A3D-4B63-9974-8CC89EEE2DBB}">
      <dgm:prSet/>
      <dgm:spPr/>
      <dgm:t>
        <a:bodyPr/>
        <a:lstStyle/>
        <a:p>
          <a:endParaRPr lang="en-US"/>
        </a:p>
      </dgm:t>
    </dgm:pt>
    <dgm:pt modelId="{FACC9C67-E55D-4290-B579-24F49414B4CB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MH (0-5)</a:t>
          </a:r>
          <a:endParaRPr lang="en-US" dirty="0">
            <a:solidFill>
              <a:schemeClr val="tx1"/>
            </a:solidFill>
          </a:endParaRPr>
        </a:p>
      </dgm:t>
    </dgm:pt>
    <dgm:pt modelId="{8CA38C2E-9E96-438D-9778-FF632CDF1A04}" type="parTrans" cxnId="{A41FE62D-F4E1-41D6-8FCB-E2462AE502A9}">
      <dgm:prSet/>
      <dgm:spPr/>
      <dgm:t>
        <a:bodyPr/>
        <a:lstStyle/>
        <a:p>
          <a:endParaRPr lang="en-US"/>
        </a:p>
      </dgm:t>
    </dgm:pt>
    <dgm:pt modelId="{DC379C81-AB13-4DBF-9E7A-9E3B5825F617}" type="sibTrans" cxnId="{A41FE62D-F4E1-41D6-8FCB-E2462AE502A9}">
      <dgm:prSet/>
      <dgm:spPr/>
      <dgm:t>
        <a:bodyPr/>
        <a:lstStyle/>
        <a:p>
          <a:endParaRPr lang="en-US"/>
        </a:p>
      </dgm:t>
    </dgm:pt>
    <dgm:pt modelId="{57ED91F0-EF4F-4A3A-AA8E-E744CD779798}">
      <dgm:prSet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Mental Health Prevention</a:t>
          </a:r>
          <a:endParaRPr lang="en-US" dirty="0">
            <a:solidFill>
              <a:schemeClr val="tx1"/>
            </a:solidFill>
          </a:endParaRPr>
        </a:p>
      </dgm:t>
    </dgm:pt>
    <dgm:pt modelId="{44C80268-8B8C-43E9-B7BE-31EBF928FDD0}" type="parTrans" cxnId="{EFB60B70-2A56-4CA7-9F55-14BC3E8659E4}">
      <dgm:prSet/>
      <dgm:spPr/>
      <dgm:t>
        <a:bodyPr/>
        <a:lstStyle/>
        <a:p>
          <a:endParaRPr lang="en-US"/>
        </a:p>
      </dgm:t>
    </dgm:pt>
    <dgm:pt modelId="{A0219ED6-9CB8-4AD1-92A8-F39AAC1FD4A3}" type="sibTrans" cxnId="{EFB60B70-2A56-4CA7-9F55-14BC3E8659E4}">
      <dgm:prSet/>
      <dgm:spPr/>
      <dgm:t>
        <a:bodyPr/>
        <a:lstStyle/>
        <a:p>
          <a:endParaRPr lang="en-US"/>
        </a:p>
      </dgm:t>
    </dgm:pt>
    <dgm:pt modelId="{0B91B5D8-AD76-49A6-B024-089541C78B72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Outpatient</a:t>
          </a:r>
          <a:endParaRPr lang="en-US" dirty="0">
            <a:solidFill>
              <a:schemeClr val="tx1"/>
            </a:solidFill>
          </a:endParaRPr>
        </a:p>
      </dgm:t>
    </dgm:pt>
    <dgm:pt modelId="{903ACC1F-45CD-43EF-827C-58B3707F68BF}" type="parTrans" cxnId="{BE8F77E0-834C-443D-953A-D4D507970854}">
      <dgm:prSet/>
      <dgm:spPr/>
      <dgm:t>
        <a:bodyPr/>
        <a:lstStyle/>
        <a:p>
          <a:endParaRPr lang="en-US"/>
        </a:p>
      </dgm:t>
    </dgm:pt>
    <dgm:pt modelId="{7CF9E17C-65D1-4614-B16A-8BE13236E9EE}" type="sibTrans" cxnId="{BE8F77E0-834C-443D-953A-D4D507970854}">
      <dgm:prSet/>
      <dgm:spPr/>
      <dgm:t>
        <a:bodyPr/>
        <a:lstStyle/>
        <a:p>
          <a:endParaRPr lang="en-US"/>
        </a:p>
      </dgm:t>
    </dgm:pt>
    <dgm:pt modelId="{9B065E2B-8E8D-4EA4-A33A-E74810CD3068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Individual</a:t>
          </a:r>
          <a:endParaRPr lang="en-US" dirty="0">
            <a:solidFill>
              <a:schemeClr val="tx1"/>
            </a:solidFill>
          </a:endParaRPr>
        </a:p>
      </dgm:t>
    </dgm:pt>
    <dgm:pt modelId="{E7462106-CD26-494A-8892-83C7C433D5D3}" type="parTrans" cxnId="{C4A05EC5-6ECF-4D9B-A12E-61A6CCF70423}">
      <dgm:prSet/>
      <dgm:spPr/>
      <dgm:t>
        <a:bodyPr/>
        <a:lstStyle/>
        <a:p>
          <a:endParaRPr lang="en-US"/>
        </a:p>
      </dgm:t>
    </dgm:pt>
    <dgm:pt modelId="{70F16322-4794-401C-933A-7C5B7C7D2BBB}" type="sibTrans" cxnId="{C4A05EC5-6ECF-4D9B-A12E-61A6CCF70423}">
      <dgm:prSet/>
      <dgm:spPr/>
      <dgm:t>
        <a:bodyPr/>
        <a:lstStyle/>
        <a:p>
          <a:endParaRPr lang="en-US"/>
        </a:p>
      </dgm:t>
    </dgm:pt>
    <dgm:pt modelId="{9AA756C9-A0E6-4001-AB72-031F101D8397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Group</a:t>
          </a:r>
          <a:endParaRPr lang="en-US" dirty="0">
            <a:solidFill>
              <a:schemeClr val="tx1"/>
            </a:solidFill>
          </a:endParaRPr>
        </a:p>
      </dgm:t>
    </dgm:pt>
    <dgm:pt modelId="{06A5D436-AC41-4236-91BD-6E42D6FF8868}" type="parTrans" cxnId="{C606A632-EE29-45CA-B0C7-31E597BDD872}">
      <dgm:prSet/>
      <dgm:spPr/>
      <dgm:t>
        <a:bodyPr/>
        <a:lstStyle/>
        <a:p>
          <a:endParaRPr lang="en-US"/>
        </a:p>
      </dgm:t>
    </dgm:pt>
    <dgm:pt modelId="{6434AB13-0ACB-423A-9C46-23070595C3B1}" type="sibTrans" cxnId="{C606A632-EE29-45CA-B0C7-31E597BDD872}">
      <dgm:prSet/>
      <dgm:spPr/>
      <dgm:t>
        <a:bodyPr/>
        <a:lstStyle/>
        <a:p>
          <a:endParaRPr lang="en-US"/>
        </a:p>
      </dgm:t>
    </dgm:pt>
    <dgm:pt modelId="{F4545CA9-18FE-43E8-AC0E-49A01E044DA8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Family</a:t>
          </a:r>
          <a:endParaRPr lang="en-US" dirty="0">
            <a:solidFill>
              <a:schemeClr val="tx1"/>
            </a:solidFill>
          </a:endParaRPr>
        </a:p>
      </dgm:t>
    </dgm:pt>
    <dgm:pt modelId="{3F209383-3D0E-4935-A057-87DBFF3A0A44}" type="parTrans" cxnId="{1F084C3C-351D-46B0-A7D3-264F7F60B195}">
      <dgm:prSet/>
      <dgm:spPr/>
      <dgm:t>
        <a:bodyPr/>
        <a:lstStyle/>
        <a:p>
          <a:endParaRPr lang="en-US"/>
        </a:p>
      </dgm:t>
    </dgm:pt>
    <dgm:pt modelId="{2593BC72-4A31-4475-8563-023DD9C6B3B6}" type="sibTrans" cxnId="{1F084C3C-351D-46B0-A7D3-264F7F60B195}">
      <dgm:prSet/>
      <dgm:spPr/>
      <dgm:t>
        <a:bodyPr/>
        <a:lstStyle/>
        <a:p>
          <a:endParaRPr lang="en-US"/>
        </a:p>
      </dgm:t>
    </dgm:pt>
    <dgm:pt modelId="{C29A7EA6-BE89-4D1A-8B4C-2F9E8266ABE2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Psychiatric/Nursing</a:t>
          </a:r>
          <a:endParaRPr lang="en-US" dirty="0">
            <a:solidFill>
              <a:schemeClr val="tx1"/>
            </a:solidFill>
          </a:endParaRPr>
        </a:p>
      </dgm:t>
    </dgm:pt>
    <dgm:pt modelId="{2A34979D-8CBC-45FA-A830-031EFA8A2247}" type="parTrans" cxnId="{F496CC7E-90EC-49C6-9D9C-9C3D3C36B7FD}">
      <dgm:prSet/>
      <dgm:spPr/>
      <dgm:t>
        <a:bodyPr/>
        <a:lstStyle/>
        <a:p>
          <a:endParaRPr lang="en-US"/>
        </a:p>
      </dgm:t>
    </dgm:pt>
    <dgm:pt modelId="{F3C7E9AD-E1D8-4005-AC50-7824936AFF0E}" type="sibTrans" cxnId="{F496CC7E-90EC-49C6-9D9C-9C3D3C36B7FD}">
      <dgm:prSet/>
      <dgm:spPr/>
      <dgm:t>
        <a:bodyPr/>
        <a:lstStyle/>
        <a:p>
          <a:endParaRPr lang="en-US"/>
        </a:p>
      </dgm:t>
    </dgm:pt>
    <dgm:pt modelId="{37035740-E0BA-4DDF-8E24-207345CB345F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Telepsychiatry</a:t>
          </a:r>
          <a:endParaRPr lang="en-US" dirty="0">
            <a:solidFill>
              <a:schemeClr val="tx1"/>
            </a:solidFill>
          </a:endParaRPr>
        </a:p>
      </dgm:t>
    </dgm:pt>
    <dgm:pt modelId="{DF26A501-19D9-42B2-A63E-93FC0E65F8B4}" type="parTrans" cxnId="{70C03143-1354-483C-BB53-3FD3170416E7}">
      <dgm:prSet/>
      <dgm:spPr/>
      <dgm:t>
        <a:bodyPr/>
        <a:lstStyle/>
        <a:p>
          <a:endParaRPr lang="en-US"/>
        </a:p>
      </dgm:t>
    </dgm:pt>
    <dgm:pt modelId="{7CB463B4-9539-484E-8345-D81E2477306F}" type="sibTrans" cxnId="{70C03143-1354-483C-BB53-3FD3170416E7}">
      <dgm:prSet/>
      <dgm:spPr/>
      <dgm:t>
        <a:bodyPr/>
        <a:lstStyle/>
        <a:p>
          <a:endParaRPr lang="en-US"/>
        </a:p>
      </dgm:t>
    </dgm:pt>
    <dgm:pt modelId="{B58AA29C-CE8E-4E68-9133-0DBC2CB722B1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Consultation</a:t>
          </a:r>
          <a:endParaRPr lang="en-US" dirty="0">
            <a:solidFill>
              <a:schemeClr val="tx1"/>
            </a:solidFill>
          </a:endParaRPr>
        </a:p>
      </dgm:t>
    </dgm:pt>
    <dgm:pt modelId="{F9110137-DA75-4C1F-B63F-4F5E6B010348}" type="parTrans" cxnId="{0714459F-5DE0-4573-969A-399E6C4E5929}">
      <dgm:prSet/>
      <dgm:spPr/>
      <dgm:t>
        <a:bodyPr/>
        <a:lstStyle/>
        <a:p>
          <a:endParaRPr lang="en-US"/>
        </a:p>
      </dgm:t>
    </dgm:pt>
    <dgm:pt modelId="{4FC48851-5686-4078-9032-6DEE678FCDEB}" type="sibTrans" cxnId="{0714459F-5DE0-4573-969A-399E6C4E5929}">
      <dgm:prSet/>
      <dgm:spPr/>
      <dgm:t>
        <a:bodyPr/>
        <a:lstStyle/>
        <a:p>
          <a:endParaRPr lang="en-US"/>
        </a:p>
      </dgm:t>
    </dgm:pt>
    <dgm:pt modelId="{BA06136A-F773-48FA-B408-2281C60E90EE}">
      <dgm:prSet/>
      <dgm:spPr>
        <a:solidFill>
          <a:schemeClr val="accent5">
            <a:lumMod val="40000"/>
            <a:lumOff val="60000"/>
          </a:schemeClr>
        </a:solidFill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Crisis</a:t>
          </a:r>
          <a:endParaRPr lang="en-US" dirty="0">
            <a:solidFill>
              <a:schemeClr val="tx1"/>
            </a:solidFill>
          </a:endParaRPr>
        </a:p>
      </dgm:t>
    </dgm:pt>
    <dgm:pt modelId="{CBA92C0D-4807-4AEE-8D21-C5E6DB96067F}" type="parTrans" cxnId="{F5AC40DA-01EF-448E-B03A-1CF11593A0BA}">
      <dgm:prSet/>
      <dgm:spPr/>
      <dgm:t>
        <a:bodyPr/>
        <a:lstStyle/>
        <a:p>
          <a:endParaRPr lang="en-US"/>
        </a:p>
      </dgm:t>
    </dgm:pt>
    <dgm:pt modelId="{DCAD2A9D-D2E6-436E-A985-A2FE59EA1F4F}" type="sibTrans" cxnId="{F5AC40DA-01EF-448E-B03A-1CF11593A0BA}">
      <dgm:prSet/>
      <dgm:spPr/>
      <dgm:t>
        <a:bodyPr/>
        <a:lstStyle/>
        <a:p>
          <a:endParaRPr lang="en-US"/>
        </a:p>
      </dgm:t>
    </dgm:pt>
    <dgm:pt modelId="{4D41DFFA-700E-4557-8623-0D65AF8F6952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Outreach</a:t>
          </a:r>
          <a:endParaRPr lang="en-US" dirty="0">
            <a:solidFill>
              <a:schemeClr val="tx1"/>
            </a:solidFill>
          </a:endParaRPr>
        </a:p>
      </dgm:t>
    </dgm:pt>
    <dgm:pt modelId="{DEB07F69-D27C-4470-AE9C-2ED2EBA3AEED}" type="parTrans" cxnId="{42348CB8-89EE-486F-A2C1-D462ACE4751C}">
      <dgm:prSet/>
      <dgm:spPr/>
      <dgm:t>
        <a:bodyPr/>
        <a:lstStyle/>
        <a:p>
          <a:endParaRPr lang="en-US"/>
        </a:p>
      </dgm:t>
    </dgm:pt>
    <dgm:pt modelId="{2B2A9CA6-E0E6-4A12-BBF5-48A4E363F614}" type="sibTrans" cxnId="{42348CB8-89EE-486F-A2C1-D462ACE4751C}">
      <dgm:prSet/>
      <dgm:spPr/>
      <dgm:t>
        <a:bodyPr/>
        <a:lstStyle/>
        <a:p>
          <a:endParaRPr lang="en-US"/>
        </a:p>
      </dgm:t>
    </dgm:pt>
    <dgm:pt modelId="{CF3B644B-013B-4C84-8589-57E1222FE5F2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Respite</a:t>
          </a:r>
          <a:endParaRPr lang="en-US" dirty="0">
            <a:solidFill>
              <a:schemeClr val="tx1"/>
            </a:solidFill>
          </a:endParaRPr>
        </a:p>
      </dgm:t>
    </dgm:pt>
    <dgm:pt modelId="{23EA9EC6-D3C1-435B-8750-C115AB1C7F75}" type="parTrans" cxnId="{71482D51-F8A7-46D5-B716-DBC665A3B0A1}">
      <dgm:prSet/>
      <dgm:spPr/>
      <dgm:t>
        <a:bodyPr/>
        <a:lstStyle/>
        <a:p>
          <a:endParaRPr lang="en-US"/>
        </a:p>
      </dgm:t>
    </dgm:pt>
    <dgm:pt modelId="{4377C744-0F28-4D7F-BA2E-0B8A3C6E1221}" type="sibTrans" cxnId="{71482D51-F8A7-46D5-B716-DBC665A3B0A1}">
      <dgm:prSet/>
      <dgm:spPr/>
      <dgm:t>
        <a:bodyPr/>
        <a:lstStyle/>
        <a:p>
          <a:endParaRPr lang="en-US"/>
        </a:p>
      </dgm:t>
    </dgm:pt>
    <dgm:pt modelId="{B6B1757B-8D71-4EA0-8545-2BAA016F893D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Case Management</a:t>
          </a:r>
          <a:endParaRPr lang="en-US" dirty="0">
            <a:solidFill>
              <a:schemeClr val="tx1"/>
            </a:solidFill>
          </a:endParaRPr>
        </a:p>
      </dgm:t>
    </dgm:pt>
    <dgm:pt modelId="{811025D1-C65C-46A2-9FBF-D8B62CBDDE33}" type="parTrans" cxnId="{32A6E5DA-14E5-4151-BB1C-1886FDBFBDB9}">
      <dgm:prSet/>
      <dgm:spPr/>
      <dgm:t>
        <a:bodyPr/>
        <a:lstStyle/>
        <a:p>
          <a:endParaRPr lang="en-US"/>
        </a:p>
      </dgm:t>
    </dgm:pt>
    <dgm:pt modelId="{6EF4FF05-FCC9-4B2F-AAE6-4A8F188E068A}" type="sibTrans" cxnId="{32A6E5DA-14E5-4151-BB1C-1886FDBFBDB9}">
      <dgm:prSet/>
      <dgm:spPr/>
      <dgm:t>
        <a:bodyPr/>
        <a:lstStyle/>
        <a:p>
          <a:endParaRPr lang="en-US"/>
        </a:p>
      </dgm:t>
    </dgm:pt>
    <dgm:pt modelId="{D9CB9F43-818C-4603-9B27-A74CBCAFDE66}">
      <dgm:prSet/>
      <dgm:spPr>
        <a:solidFill>
          <a:schemeClr val="accent5">
            <a:lumMod val="60000"/>
            <a:lumOff val="4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In-Home Intervention</a:t>
          </a:r>
          <a:endParaRPr lang="en-US" dirty="0">
            <a:solidFill>
              <a:schemeClr val="tx1"/>
            </a:solidFill>
          </a:endParaRPr>
        </a:p>
      </dgm:t>
    </dgm:pt>
    <dgm:pt modelId="{01D67C58-08B7-4B4A-B69A-E5802E7BF51C}" type="parTrans" cxnId="{A223EE75-DCC1-43C0-B568-436041A515C4}">
      <dgm:prSet/>
      <dgm:spPr/>
      <dgm:t>
        <a:bodyPr/>
        <a:lstStyle/>
        <a:p>
          <a:endParaRPr lang="en-US"/>
        </a:p>
      </dgm:t>
    </dgm:pt>
    <dgm:pt modelId="{79A4B707-7E28-40BE-A5CA-8AEDF121820B}" type="sibTrans" cxnId="{A223EE75-DCC1-43C0-B568-436041A515C4}">
      <dgm:prSet/>
      <dgm:spPr/>
      <dgm:t>
        <a:bodyPr/>
        <a:lstStyle/>
        <a:p>
          <a:endParaRPr lang="en-US"/>
        </a:p>
      </dgm:t>
    </dgm:pt>
    <dgm:pt modelId="{661A7FD5-E26F-4C58-9FAF-B304BC1368EC}">
      <dgm:prSet/>
      <dgm:spPr>
        <a:solidFill>
          <a:schemeClr val="accent5">
            <a:lumMod val="75000"/>
          </a:schemeClr>
        </a:solidFill>
        <a:ln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Meaningful Day</a:t>
          </a:r>
          <a:endParaRPr lang="en-US" dirty="0">
            <a:solidFill>
              <a:schemeClr val="tx1"/>
            </a:solidFill>
          </a:endParaRPr>
        </a:p>
      </dgm:t>
    </dgm:pt>
    <dgm:pt modelId="{B258B37B-7070-444D-A609-044706A62320}" type="parTrans" cxnId="{5F211ECF-1E86-4C77-8973-383DD1483CA7}">
      <dgm:prSet/>
      <dgm:spPr/>
      <dgm:t>
        <a:bodyPr/>
        <a:lstStyle/>
        <a:p>
          <a:endParaRPr lang="en-US"/>
        </a:p>
      </dgm:t>
    </dgm:pt>
    <dgm:pt modelId="{E761442E-C0E2-4358-B64E-F015D17BCA93}" type="sibTrans" cxnId="{5F211ECF-1E86-4C77-8973-383DD1483CA7}">
      <dgm:prSet/>
      <dgm:spPr/>
      <dgm:t>
        <a:bodyPr/>
        <a:lstStyle/>
        <a:p>
          <a:endParaRPr lang="en-US"/>
        </a:p>
      </dgm:t>
    </dgm:pt>
    <dgm:pt modelId="{EA350763-70AD-43F6-A71B-331AF7C81BD5}">
      <dgm:prSet/>
      <dgm:spPr>
        <a:solidFill>
          <a:schemeClr val="accent5">
            <a:lumMod val="75000"/>
          </a:schemeClr>
        </a:solidFill>
        <a:ln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Day Treatment</a:t>
          </a:r>
          <a:endParaRPr lang="en-US" dirty="0">
            <a:solidFill>
              <a:schemeClr val="tx1"/>
            </a:solidFill>
          </a:endParaRPr>
        </a:p>
      </dgm:t>
    </dgm:pt>
    <dgm:pt modelId="{C72D72BD-EADE-4B37-986E-CCAB7ABA3D19}" type="parTrans" cxnId="{D6D56000-B34C-4B08-8B90-C4E6A502D699}">
      <dgm:prSet/>
      <dgm:spPr/>
      <dgm:t>
        <a:bodyPr/>
        <a:lstStyle/>
        <a:p>
          <a:endParaRPr lang="en-US"/>
        </a:p>
      </dgm:t>
    </dgm:pt>
    <dgm:pt modelId="{D3E755D1-BE44-4AFC-9A5B-D8D0047DB53A}" type="sibTrans" cxnId="{D6D56000-B34C-4B08-8B90-C4E6A502D699}">
      <dgm:prSet/>
      <dgm:spPr/>
      <dgm:t>
        <a:bodyPr/>
        <a:lstStyle/>
        <a:p>
          <a:endParaRPr lang="en-US"/>
        </a:p>
      </dgm:t>
    </dgm:pt>
    <dgm:pt modelId="{1F4FA32A-7A30-40A5-81DE-43A93CEDA89D}">
      <dgm:prSet/>
      <dgm:spPr>
        <a:solidFill>
          <a:schemeClr val="accent5">
            <a:lumMod val="75000"/>
          </a:schemeClr>
        </a:solidFill>
        <a:ln>
          <a:solidFill>
            <a:srgbClr val="0000FF"/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School-Based Mental Health (SBMH) Collaboration</a:t>
          </a:r>
          <a:endParaRPr lang="en-US" dirty="0">
            <a:solidFill>
              <a:schemeClr val="tx1"/>
            </a:solidFill>
          </a:endParaRPr>
        </a:p>
      </dgm:t>
    </dgm:pt>
    <dgm:pt modelId="{8CDC3AEC-88A1-4111-B6D9-6447BBFFF0ED}" type="parTrans" cxnId="{A8BF3479-9869-4BC9-8668-C04BE6FFE3CA}">
      <dgm:prSet/>
      <dgm:spPr/>
      <dgm:t>
        <a:bodyPr/>
        <a:lstStyle/>
        <a:p>
          <a:endParaRPr lang="en-US"/>
        </a:p>
      </dgm:t>
    </dgm:pt>
    <dgm:pt modelId="{3850C719-C5FF-492D-A027-6E56FBDF80EE}" type="sibTrans" cxnId="{A8BF3479-9869-4BC9-8668-C04BE6FFE3CA}">
      <dgm:prSet/>
      <dgm:spPr/>
      <dgm:t>
        <a:bodyPr/>
        <a:lstStyle/>
        <a:p>
          <a:endParaRPr lang="en-US"/>
        </a:p>
      </dgm:t>
    </dgm:pt>
    <dgm:pt modelId="{67A15F97-7BB7-48F5-A1C1-B7EAFA33A87F}" type="pres">
      <dgm:prSet presAssocID="{6D2A7C6B-B474-4974-A8E4-41434E609C9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BC7A8B-967C-4730-BAE1-BFBB129F7CDB}" type="pres">
      <dgm:prSet presAssocID="{6D2A7C6B-B474-4974-A8E4-41434E609C93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ln w="19050">
          <a:solidFill>
            <a:srgbClr val="006600"/>
          </a:solidFill>
        </a:ln>
        <a:effectLst>
          <a:softEdge rad="0"/>
        </a:effectLst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C855676B-343D-4B78-8FDE-084D7BD18EED}" type="pres">
      <dgm:prSet presAssocID="{6D2A7C6B-B474-4974-A8E4-41434E609C93}" presName="linearProcess" presStyleCnt="0"/>
      <dgm:spPr/>
    </dgm:pt>
    <dgm:pt modelId="{BB618798-D6BD-4809-B1B7-6FD7186F08BB}" type="pres">
      <dgm:prSet presAssocID="{028AF655-FD79-4DFB-8B99-9FB606D27F83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814E7-8C72-4EE1-9BCF-76D4EF1DF8E9}" type="pres">
      <dgm:prSet presAssocID="{251D9C11-60CB-49F2-B5CD-85423BF355D9}" presName="sibTrans" presStyleCnt="0"/>
      <dgm:spPr/>
    </dgm:pt>
    <dgm:pt modelId="{982B12CB-91BA-4CE5-9882-F2230B02D35B}" type="pres">
      <dgm:prSet presAssocID="{0B91B5D8-AD76-49A6-B024-089541C78B72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24176-1210-4364-9E6A-CF66420214D0}" type="pres">
      <dgm:prSet presAssocID="{7CF9E17C-65D1-4614-B16A-8BE13236E9EE}" presName="sibTrans" presStyleCnt="0"/>
      <dgm:spPr/>
    </dgm:pt>
    <dgm:pt modelId="{883A19B5-7EF0-4AE8-9857-42E068F5BEE7}" type="pres">
      <dgm:prSet presAssocID="{4D41DFFA-700E-4557-8623-0D65AF8F695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11029-CCB0-453C-A628-633AFEA72E9E}" type="pres">
      <dgm:prSet presAssocID="{2B2A9CA6-E0E6-4A12-BBF5-48A4E363F614}" presName="sibTrans" presStyleCnt="0"/>
      <dgm:spPr/>
    </dgm:pt>
    <dgm:pt modelId="{2E552516-1875-49B5-AEF5-90D9C6EE3885}" type="pres">
      <dgm:prSet presAssocID="{661A7FD5-E26F-4C58-9FAF-B304BC1368EC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FD3FD7-783D-4A8A-AEEC-0EB1B4C124B7}" type="presOf" srcId="{1F4FA32A-7A30-40A5-81DE-43A93CEDA89D}" destId="{2E552516-1875-49B5-AEF5-90D9C6EE3885}" srcOrd="0" destOrd="2" presId="urn:microsoft.com/office/officeart/2005/8/layout/hProcess9"/>
    <dgm:cxn modelId="{D2871316-4A3D-4B63-9974-8CC89EEE2DBB}" srcId="{6D2A7C6B-B474-4974-A8E4-41434E609C93}" destId="{028AF655-FD79-4DFB-8B99-9FB606D27F83}" srcOrd="0" destOrd="0" parTransId="{31E8EE81-C3C3-4012-B712-BE7E128A3DED}" sibTransId="{251D9C11-60CB-49F2-B5CD-85423BF355D9}"/>
    <dgm:cxn modelId="{5F211ECF-1E86-4C77-8973-383DD1483CA7}" srcId="{6D2A7C6B-B474-4974-A8E4-41434E609C93}" destId="{661A7FD5-E26F-4C58-9FAF-B304BC1368EC}" srcOrd="3" destOrd="0" parTransId="{B258B37B-7070-444D-A609-044706A62320}" sibTransId="{E761442E-C0E2-4358-B64E-F015D17BCA93}"/>
    <dgm:cxn modelId="{1BE5DB34-E31D-43F4-A6A0-91E0F98862FD}" type="presOf" srcId="{D9CB9F43-818C-4603-9B27-A74CBCAFDE66}" destId="{883A19B5-7EF0-4AE8-9857-42E068F5BEE7}" srcOrd="0" destOrd="3" presId="urn:microsoft.com/office/officeart/2005/8/layout/hProcess9"/>
    <dgm:cxn modelId="{2CC81C36-5DFD-431D-80AE-EE48BB9471DB}" type="presOf" srcId="{B58AA29C-CE8E-4E68-9133-0DBC2CB722B1}" destId="{982B12CB-91BA-4CE5-9882-F2230B02D35B}" srcOrd="0" destOrd="6" presId="urn:microsoft.com/office/officeart/2005/8/layout/hProcess9"/>
    <dgm:cxn modelId="{FA4352F4-D548-4F79-B41A-D4ED75F38F02}" type="presOf" srcId="{6D2A7C6B-B474-4974-A8E4-41434E609C93}" destId="{67A15F97-7BB7-48F5-A1C1-B7EAFA33A87F}" srcOrd="0" destOrd="0" presId="urn:microsoft.com/office/officeart/2005/8/layout/hProcess9"/>
    <dgm:cxn modelId="{EFB60B70-2A56-4CA7-9F55-14BC3E8659E4}" srcId="{028AF655-FD79-4DFB-8B99-9FB606D27F83}" destId="{57ED91F0-EF4F-4A3A-AA8E-E744CD779798}" srcOrd="1" destOrd="0" parTransId="{44C80268-8B8C-43E9-B7BE-31EBF928FDD0}" sibTransId="{A0219ED6-9CB8-4AD1-92A8-F39AAC1FD4A3}"/>
    <dgm:cxn modelId="{67105396-9618-49C5-88DF-EB764924F42A}" type="presOf" srcId="{57ED91F0-EF4F-4A3A-AA8E-E744CD779798}" destId="{BB618798-D6BD-4809-B1B7-6FD7186F08BB}" srcOrd="0" destOrd="2" presId="urn:microsoft.com/office/officeart/2005/8/layout/hProcess9"/>
    <dgm:cxn modelId="{A41FE62D-F4E1-41D6-8FCB-E2462AE502A9}" srcId="{028AF655-FD79-4DFB-8B99-9FB606D27F83}" destId="{FACC9C67-E55D-4290-B579-24F49414B4CB}" srcOrd="0" destOrd="0" parTransId="{8CA38C2E-9E96-438D-9778-FF632CDF1A04}" sibTransId="{DC379C81-AB13-4DBF-9E7A-9E3B5825F617}"/>
    <dgm:cxn modelId="{70C03143-1354-483C-BB53-3FD3170416E7}" srcId="{0B91B5D8-AD76-49A6-B024-089541C78B72}" destId="{37035740-E0BA-4DDF-8E24-207345CB345F}" srcOrd="4" destOrd="0" parTransId="{DF26A501-19D9-42B2-A63E-93FC0E65F8B4}" sibTransId="{7CB463B4-9539-484E-8345-D81E2477306F}"/>
    <dgm:cxn modelId="{C606A632-EE29-45CA-B0C7-31E597BDD872}" srcId="{0B91B5D8-AD76-49A6-B024-089541C78B72}" destId="{9AA756C9-A0E6-4001-AB72-031F101D8397}" srcOrd="1" destOrd="0" parTransId="{06A5D436-AC41-4236-91BD-6E42D6FF8868}" sibTransId="{6434AB13-0ACB-423A-9C46-23070595C3B1}"/>
    <dgm:cxn modelId="{F5AC40DA-01EF-448E-B03A-1CF11593A0BA}" srcId="{0B91B5D8-AD76-49A6-B024-089541C78B72}" destId="{BA06136A-F773-48FA-B408-2281C60E90EE}" srcOrd="6" destOrd="0" parTransId="{CBA92C0D-4807-4AEE-8D21-C5E6DB96067F}" sibTransId="{DCAD2A9D-D2E6-436E-A985-A2FE59EA1F4F}"/>
    <dgm:cxn modelId="{BDF7FB64-785E-45A6-A48F-FFC78E0FEA5A}" type="presOf" srcId="{661A7FD5-E26F-4C58-9FAF-B304BC1368EC}" destId="{2E552516-1875-49B5-AEF5-90D9C6EE3885}" srcOrd="0" destOrd="0" presId="urn:microsoft.com/office/officeart/2005/8/layout/hProcess9"/>
    <dgm:cxn modelId="{02A2CC58-B4C4-4504-9509-543DD564A31C}" type="presOf" srcId="{9AA756C9-A0E6-4001-AB72-031F101D8397}" destId="{982B12CB-91BA-4CE5-9882-F2230B02D35B}" srcOrd="0" destOrd="2" presId="urn:microsoft.com/office/officeart/2005/8/layout/hProcess9"/>
    <dgm:cxn modelId="{7EF9EBB1-C87F-430D-9859-1A1462D6DBAF}" type="presOf" srcId="{4D41DFFA-700E-4557-8623-0D65AF8F6952}" destId="{883A19B5-7EF0-4AE8-9857-42E068F5BEE7}" srcOrd="0" destOrd="0" presId="urn:microsoft.com/office/officeart/2005/8/layout/hProcess9"/>
    <dgm:cxn modelId="{C4ADC3C5-20A4-435B-89A9-A1CD8F6099D8}" type="presOf" srcId="{C29A7EA6-BE89-4D1A-8B4C-2F9E8266ABE2}" destId="{982B12CB-91BA-4CE5-9882-F2230B02D35B}" srcOrd="0" destOrd="4" presId="urn:microsoft.com/office/officeart/2005/8/layout/hProcess9"/>
    <dgm:cxn modelId="{A0EE5D0F-5B46-4BAE-962D-BA91D8E5500A}" type="presOf" srcId="{B6B1757B-8D71-4EA0-8545-2BAA016F893D}" destId="{883A19B5-7EF0-4AE8-9857-42E068F5BEE7}" srcOrd="0" destOrd="2" presId="urn:microsoft.com/office/officeart/2005/8/layout/hProcess9"/>
    <dgm:cxn modelId="{D16AE6C8-13F7-4E40-A134-DE83EA160295}" type="presOf" srcId="{37035740-E0BA-4DDF-8E24-207345CB345F}" destId="{982B12CB-91BA-4CE5-9882-F2230B02D35B}" srcOrd="0" destOrd="5" presId="urn:microsoft.com/office/officeart/2005/8/layout/hProcess9"/>
    <dgm:cxn modelId="{D680DA51-0647-49DB-B861-D2D9394B7971}" type="presOf" srcId="{FACC9C67-E55D-4290-B579-24F49414B4CB}" destId="{BB618798-D6BD-4809-B1B7-6FD7186F08BB}" srcOrd="0" destOrd="1" presId="urn:microsoft.com/office/officeart/2005/8/layout/hProcess9"/>
    <dgm:cxn modelId="{BE8F77E0-834C-443D-953A-D4D507970854}" srcId="{6D2A7C6B-B474-4974-A8E4-41434E609C93}" destId="{0B91B5D8-AD76-49A6-B024-089541C78B72}" srcOrd="1" destOrd="0" parTransId="{903ACC1F-45CD-43EF-827C-58B3707F68BF}" sibTransId="{7CF9E17C-65D1-4614-B16A-8BE13236E9EE}"/>
    <dgm:cxn modelId="{42348CB8-89EE-486F-A2C1-D462ACE4751C}" srcId="{6D2A7C6B-B474-4974-A8E4-41434E609C93}" destId="{4D41DFFA-700E-4557-8623-0D65AF8F6952}" srcOrd="2" destOrd="0" parTransId="{DEB07F69-D27C-4470-AE9C-2ED2EBA3AEED}" sibTransId="{2B2A9CA6-E0E6-4A12-BBF5-48A4E363F614}"/>
    <dgm:cxn modelId="{A8BF3479-9869-4BC9-8668-C04BE6FFE3CA}" srcId="{661A7FD5-E26F-4C58-9FAF-B304BC1368EC}" destId="{1F4FA32A-7A30-40A5-81DE-43A93CEDA89D}" srcOrd="1" destOrd="0" parTransId="{8CDC3AEC-88A1-4111-B6D9-6447BBFFF0ED}" sibTransId="{3850C719-C5FF-492D-A027-6E56FBDF80EE}"/>
    <dgm:cxn modelId="{1F084C3C-351D-46B0-A7D3-264F7F60B195}" srcId="{0B91B5D8-AD76-49A6-B024-089541C78B72}" destId="{F4545CA9-18FE-43E8-AC0E-49A01E044DA8}" srcOrd="2" destOrd="0" parTransId="{3F209383-3D0E-4935-A057-87DBFF3A0A44}" sibTransId="{2593BC72-4A31-4475-8563-023DD9C6B3B6}"/>
    <dgm:cxn modelId="{C4A05EC5-6ECF-4D9B-A12E-61A6CCF70423}" srcId="{0B91B5D8-AD76-49A6-B024-089541C78B72}" destId="{9B065E2B-8E8D-4EA4-A33A-E74810CD3068}" srcOrd="0" destOrd="0" parTransId="{E7462106-CD26-494A-8892-83C7C433D5D3}" sibTransId="{70F16322-4794-401C-933A-7C5B7C7D2BBB}"/>
    <dgm:cxn modelId="{0714459F-5DE0-4573-969A-399E6C4E5929}" srcId="{0B91B5D8-AD76-49A6-B024-089541C78B72}" destId="{B58AA29C-CE8E-4E68-9133-0DBC2CB722B1}" srcOrd="5" destOrd="0" parTransId="{F9110137-DA75-4C1F-B63F-4F5E6B010348}" sibTransId="{4FC48851-5686-4078-9032-6DEE678FCDEB}"/>
    <dgm:cxn modelId="{A223EE75-DCC1-43C0-B568-436041A515C4}" srcId="{4D41DFFA-700E-4557-8623-0D65AF8F6952}" destId="{D9CB9F43-818C-4603-9B27-A74CBCAFDE66}" srcOrd="2" destOrd="0" parTransId="{01D67C58-08B7-4B4A-B69A-E5802E7BF51C}" sibTransId="{79A4B707-7E28-40BE-A5CA-8AEDF121820B}"/>
    <dgm:cxn modelId="{32A6E5DA-14E5-4151-BB1C-1886FDBFBDB9}" srcId="{4D41DFFA-700E-4557-8623-0D65AF8F6952}" destId="{B6B1757B-8D71-4EA0-8545-2BAA016F893D}" srcOrd="1" destOrd="0" parTransId="{811025D1-C65C-46A2-9FBF-D8B62CBDDE33}" sibTransId="{6EF4FF05-FCC9-4B2F-AAE6-4A8F188E068A}"/>
    <dgm:cxn modelId="{05A4776F-3B8F-44B1-9E1A-803E63125AFD}" type="presOf" srcId="{0B91B5D8-AD76-49A6-B024-089541C78B72}" destId="{982B12CB-91BA-4CE5-9882-F2230B02D35B}" srcOrd="0" destOrd="0" presId="urn:microsoft.com/office/officeart/2005/8/layout/hProcess9"/>
    <dgm:cxn modelId="{678C1238-317B-4A00-A486-615C9094AE95}" type="presOf" srcId="{BA06136A-F773-48FA-B408-2281C60E90EE}" destId="{982B12CB-91BA-4CE5-9882-F2230B02D35B}" srcOrd="0" destOrd="7" presId="urn:microsoft.com/office/officeart/2005/8/layout/hProcess9"/>
    <dgm:cxn modelId="{71482D51-F8A7-46D5-B716-DBC665A3B0A1}" srcId="{4D41DFFA-700E-4557-8623-0D65AF8F6952}" destId="{CF3B644B-013B-4C84-8589-57E1222FE5F2}" srcOrd="0" destOrd="0" parTransId="{23EA9EC6-D3C1-435B-8750-C115AB1C7F75}" sibTransId="{4377C744-0F28-4D7F-BA2E-0B8A3C6E1221}"/>
    <dgm:cxn modelId="{CCE1B0D9-0F2F-42A9-B1DC-AE5C1F25E846}" type="presOf" srcId="{028AF655-FD79-4DFB-8B99-9FB606D27F83}" destId="{BB618798-D6BD-4809-B1B7-6FD7186F08BB}" srcOrd="0" destOrd="0" presId="urn:microsoft.com/office/officeart/2005/8/layout/hProcess9"/>
    <dgm:cxn modelId="{4C6FB0F7-C3D6-444F-8E79-4BE6F7EB9B9A}" type="presOf" srcId="{F4545CA9-18FE-43E8-AC0E-49A01E044DA8}" destId="{982B12CB-91BA-4CE5-9882-F2230B02D35B}" srcOrd="0" destOrd="3" presId="urn:microsoft.com/office/officeart/2005/8/layout/hProcess9"/>
    <dgm:cxn modelId="{C149840E-069A-4F2D-9852-4C1E8A5BABA8}" type="presOf" srcId="{9B065E2B-8E8D-4EA4-A33A-E74810CD3068}" destId="{982B12CB-91BA-4CE5-9882-F2230B02D35B}" srcOrd="0" destOrd="1" presId="urn:microsoft.com/office/officeart/2005/8/layout/hProcess9"/>
    <dgm:cxn modelId="{767B9169-46B2-4149-B331-54972527A118}" type="presOf" srcId="{EA350763-70AD-43F6-A71B-331AF7C81BD5}" destId="{2E552516-1875-49B5-AEF5-90D9C6EE3885}" srcOrd="0" destOrd="1" presId="urn:microsoft.com/office/officeart/2005/8/layout/hProcess9"/>
    <dgm:cxn modelId="{D6D56000-B34C-4B08-8B90-C4E6A502D699}" srcId="{661A7FD5-E26F-4C58-9FAF-B304BC1368EC}" destId="{EA350763-70AD-43F6-A71B-331AF7C81BD5}" srcOrd="0" destOrd="0" parTransId="{C72D72BD-EADE-4B37-986E-CCAB7ABA3D19}" sibTransId="{D3E755D1-BE44-4AFC-9A5B-D8D0047DB53A}"/>
    <dgm:cxn modelId="{55CF47C6-3F71-48E9-AD2A-AE26D89D855F}" type="presOf" srcId="{CF3B644B-013B-4C84-8589-57E1222FE5F2}" destId="{883A19B5-7EF0-4AE8-9857-42E068F5BEE7}" srcOrd="0" destOrd="1" presId="urn:microsoft.com/office/officeart/2005/8/layout/hProcess9"/>
    <dgm:cxn modelId="{F496CC7E-90EC-49C6-9D9C-9C3D3C36B7FD}" srcId="{0B91B5D8-AD76-49A6-B024-089541C78B72}" destId="{C29A7EA6-BE89-4D1A-8B4C-2F9E8266ABE2}" srcOrd="3" destOrd="0" parTransId="{2A34979D-8CBC-45FA-A830-031EFA8A2247}" sibTransId="{F3C7E9AD-E1D8-4005-AC50-7824936AFF0E}"/>
    <dgm:cxn modelId="{423E91CD-4F2E-46D0-9CF0-4F4F3146D547}" type="presParOf" srcId="{67A15F97-7BB7-48F5-A1C1-B7EAFA33A87F}" destId="{C8BC7A8B-967C-4730-BAE1-BFBB129F7CDB}" srcOrd="0" destOrd="0" presId="urn:microsoft.com/office/officeart/2005/8/layout/hProcess9"/>
    <dgm:cxn modelId="{60C0E295-F478-4643-AC12-8D34C91774FD}" type="presParOf" srcId="{67A15F97-7BB7-48F5-A1C1-B7EAFA33A87F}" destId="{C855676B-343D-4B78-8FDE-084D7BD18EED}" srcOrd="1" destOrd="0" presId="urn:microsoft.com/office/officeart/2005/8/layout/hProcess9"/>
    <dgm:cxn modelId="{1C941B2D-ABD9-427D-94CE-03F68D10143B}" type="presParOf" srcId="{C855676B-343D-4B78-8FDE-084D7BD18EED}" destId="{BB618798-D6BD-4809-B1B7-6FD7186F08BB}" srcOrd="0" destOrd="0" presId="urn:microsoft.com/office/officeart/2005/8/layout/hProcess9"/>
    <dgm:cxn modelId="{5C01DFAA-42E4-4196-A523-79C7733A05A0}" type="presParOf" srcId="{C855676B-343D-4B78-8FDE-084D7BD18EED}" destId="{DE3814E7-8C72-4EE1-9BCF-76D4EF1DF8E9}" srcOrd="1" destOrd="0" presId="urn:microsoft.com/office/officeart/2005/8/layout/hProcess9"/>
    <dgm:cxn modelId="{E19E22BB-328E-4A68-9417-1B757A0D9E57}" type="presParOf" srcId="{C855676B-343D-4B78-8FDE-084D7BD18EED}" destId="{982B12CB-91BA-4CE5-9882-F2230B02D35B}" srcOrd="2" destOrd="0" presId="urn:microsoft.com/office/officeart/2005/8/layout/hProcess9"/>
    <dgm:cxn modelId="{5F8556F1-80A0-47BF-AE65-689FC8A94CF2}" type="presParOf" srcId="{C855676B-343D-4B78-8FDE-084D7BD18EED}" destId="{9E824176-1210-4364-9E6A-CF66420214D0}" srcOrd="3" destOrd="0" presId="urn:microsoft.com/office/officeart/2005/8/layout/hProcess9"/>
    <dgm:cxn modelId="{70DFC8F5-01D2-41EA-BBF0-017FE4F7CCCE}" type="presParOf" srcId="{C855676B-343D-4B78-8FDE-084D7BD18EED}" destId="{883A19B5-7EF0-4AE8-9857-42E068F5BEE7}" srcOrd="4" destOrd="0" presId="urn:microsoft.com/office/officeart/2005/8/layout/hProcess9"/>
    <dgm:cxn modelId="{ED719CC3-8584-4640-A754-9624CD9393CB}" type="presParOf" srcId="{C855676B-343D-4B78-8FDE-084D7BD18EED}" destId="{D5111029-CCB0-453C-A628-633AFEA72E9E}" srcOrd="5" destOrd="0" presId="urn:microsoft.com/office/officeart/2005/8/layout/hProcess9"/>
    <dgm:cxn modelId="{A4F15E75-7F93-44AA-9773-AA04E58992B7}" type="presParOf" srcId="{C855676B-343D-4B78-8FDE-084D7BD18EED}" destId="{2E552516-1875-49B5-AEF5-90D9C6EE388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D37D15-9C1D-4F0B-8252-8A05E474EE14}" type="doc">
      <dgm:prSet loTypeId="urn:microsoft.com/office/officeart/2005/8/layout/arrow6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EFFEC3-A0C6-4DA0-844F-BA4708338100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2E0692"/>
              </a:solidFill>
            </a:rPr>
            <a:t>Housing/Residential</a:t>
          </a:r>
          <a:endParaRPr lang="en-US" b="1" dirty="0">
            <a:solidFill>
              <a:srgbClr val="2E0692"/>
            </a:solidFill>
          </a:endParaRPr>
        </a:p>
      </dgm:t>
    </dgm:pt>
    <dgm:pt modelId="{1E99AE06-87F1-4762-AEE2-9027BC0F97E7}" type="parTrans" cxnId="{541EF7D6-2BF7-4486-9C42-3625A0566988}">
      <dgm:prSet/>
      <dgm:spPr/>
      <dgm:t>
        <a:bodyPr/>
        <a:lstStyle/>
        <a:p>
          <a:endParaRPr lang="en-US"/>
        </a:p>
      </dgm:t>
    </dgm:pt>
    <dgm:pt modelId="{3DDBD644-2C08-4E1F-AE8F-560AC6C12FFB}" type="sibTrans" cxnId="{541EF7D6-2BF7-4486-9C42-3625A0566988}">
      <dgm:prSet/>
      <dgm:spPr/>
      <dgm:t>
        <a:bodyPr/>
        <a:lstStyle/>
        <a:p>
          <a:endParaRPr lang="en-US"/>
        </a:p>
      </dgm:t>
    </dgm:pt>
    <dgm:pt modelId="{BFF2F23D-4441-4593-9C6E-7B3D4DEEDC99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2E0692"/>
              </a:solidFill>
            </a:rPr>
            <a:t>Short-term Evaluation Treatment STTEP (6-12 years)</a:t>
          </a:r>
          <a:endParaRPr lang="en-US" b="1" dirty="0">
            <a:solidFill>
              <a:srgbClr val="2E0692"/>
            </a:solidFill>
          </a:endParaRPr>
        </a:p>
      </dgm:t>
    </dgm:pt>
    <dgm:pt modelId="{79A67D73-77E6-447C-8CD6-2A9B98CB188C}" type="parTrans" cxnId="{5C5DEE22-89AE-4D89-A678-2519870F650C}">
      <dgm:prSet/>
      <dgm:spPr/>
      <dgm:t>
        <a:bodyPr/>
        <a:lstStyle/>
        <a:p>
          <a:endParaRPr lang="en-US"/>
        </a:p>
      </dgm:t>
    </dgm:pt>
    <dgm:pt modelId="{31C8DD73-C68B-47E2-8508-BD5FAD8303E5}" type="sibTrans" cxnId="{5C5DEE22-89AE-4D89-A678-2519870F650C}">
      <dgm:prSet/>
      <dgm:spPr/>
      <dgm:t>
        <a:bodyPr/>
        <a:lstStyle/>
        <a:p>
          <a:endParaRPr lang="en-US"/>
        </a:p>
      </dgm:t>
    </dgm:pt>
    <dgm:pt modelId="{C6E38ECA-F7B6-441E-887C-69452D466D10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2E0692"/>
              </a:solidFill>
            </a:rPr>
            <a:t>Group Home/Unlocked Residential</a:t>
          </a:r>
          <a:endParaRPr lang="en-US" b="1" dirty="0">
            <a:solidFill>
              <a:srgbClr val="2E0692"/>
            </a:solidFill>
          </a:endParaRPr>
        </a:p>
      </dgm:t>
    </dgm:pt>
    <dgm:pt modelId="{41CE60AF-FDC4-4E41-8BF0-C7AB5C66C140}" type="parTrans" cxnId="{9C4FF0BF-DA55-4E36-AA05-6239AB58FBC0}">
      <dgm:prSet/>
      <dgm:spPr/>
      <dgm:t>
        <a:bodyPr/>
        <a:lstStyle/>
        <a:p>
          <a:endParaRPr lang="en-US"/>
        </a:p>
      </dgm:t>
    </dgm:pt>
    <dgm:pt modelId="{8C42AC7F-A811-4295-B80F-F109D5014C0D}" type="sibTrans" cxnId="{9C4FF0BF-DA55-4E36-AA05-6239AB58FBC0}">
      <dgm:prSet/>
      <dgm:spPr/>
      <dgm:t>
        <a:bodyPr/>
        <a:lstStyle/>
        <a:p>
          <a:endParaRPr lang="en-US"/>
        </a:p>
      </dgm:t>
    </dgm:pt>
    <dgm:pt modelId="{5900A07D-3F6A-4388-B718-40E3DB9CC7D6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2E0692"/>
              </a:solidFill>
            </a:rPr>
            <a:t>Transitional Age Group Home</a:t>
          </a:r>
          <a:endParaRPr lang="en-US" b="1" dirty="0">
            <a:solidFill>
              <a:srgbClr val="2E0692"/>
            </a:solidFill>
          </a:endParaRPr>
        </a:p>
      </dgm:t>
    </dgm:pt>
    <dgm:pt modelId="{9DBC980F-17D4-42C7-9F86-9EC00E6DCF67}" type="parTrans" cxnId="{0292C40B-D23D-4D56-BDC5-253ACD329CD5}">
      <dgm:prSet/>
      <dgm:spPr/>
      <dgm:t>
        <a:bodyPr/>
        <a:lstStyle/>
        <a:p>
          <a:endParaRPr lang="en-US"/>
        </a:p>
      </dgm:t>
    </dgm:pt>
    <dgm:pt modelId="{9138A5BF-AB42-446F-9502-CA3B34AB1ABE}" type="sibTrans" cxnId="{0292C40B-D23D-4D56-BDC5-253ACD329CD5}">
      <dgm:prSet/>
      <dgm:spPr/>
      <dgm:t>
        <a:bodyPr/>
        <a:lstStyle/>
        <a:p>
          <a:endParaRPr lang="en-US"/>
        </a:p>
      </dgm:t>
    </dgm:pt>
    <dgm:pt modelId="{E5FFBB55-EFD8-431F-B197-E87BE3666F3E}">
      <dgm:prSet/>
      <dgm:spPr/>
      <dgm:t>
        <a:bodyPr/>
        <a:lstStyle/>
        <a:p>
          <a:pPr algn="ctr" rtl="0"/>
          <a:r>
            <a:rPr lang="en-US" b="1" dirty="0" smtClean="0">
              <a:solidFill>
                <a:srgbClr val="2E0692"/>
              </a:solidFill>
            </a:rPr>
            <a:t>Locked Residential</a:t>
          </a:r>
          <a:endParaRPr lang="en-US" b="1" dirty="0">
            <a:solidFill>
              <a:srgbClr val="2E0692"/>
            </a:solidFill>
          </a:endParaRPr>
        </a:p>
      </dgm:t>
    </dgm:pt>
    <dgm:pt modelId="{74535130-F86E-4C7B-B638-14CE3DA3568F}" type="parTrans" cxnId="{37EEF576-F014-4BD2-8FBA-2D21C3FA5540}">
      <dgm:prSet/>
      <dgm:spPr/>
      <dgm:t>
        <a:bodyPr/>
        <a:lstStyle/>
        <a:p>
          <a:endParaRPr lang="en-US"/>
        </a:p>
      </dgm:t>
    </dgm:pt>
    <dgm:pt modelId="{CAA920C1-14B8-49D7-9061-0064E42E6F89}" type="sibTrans" cxnId="{37EEF576-F014-4BD2-8FBA-2D21C3FA5540}">
      <dgm:prSet/>
      <dgm:spPr/>
      <dgm:t>
        <a:bodyPr/>
        <a:lstStyle/>
        <a:p>
          <a:endParaRPr lang="en-US"/>
        </a:p>
      </dgm:t>
    </dgm:pt>
    <dgm:pt modelId="{DFF0AE6A-A765-497A-8401-08BD81EB60B5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accent4">
                  <a:lumMod val="50000"/>
                </a:schemeClr>
              </a:solidFill>
            </a:rPr>
            <a:t>Psychiatric Stabilization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FBB79071-2DC9-48F6-8EC9-DFBDCDA77C33}" type="parTrans" cxnId="{7ED7B675-E956-402B-95EF-10A92E0E3502}">
      <dgm:prSet/>
      <dgm:spPr/>
      <dgm:t>
        <a:bodyPr/>
        <a:lstStyle/>
        <a:p>
          <a:endParaRPr lang="en-US"/>
        </a:p>
      </dgm:t>
    </dgm:pt>
    <dgm:pt modelId="{A0839D54-EB73-4534-8805-D354AA1B6C4B}" type="sibTrans" cxnId="{7ED7B675-E956-402B-95EF-10A92E0E3502}">
      <dgm:prSet/>
      <dgm:spPr/>
      <dgm:t>
        <a:bodyPr/>
        <a:lstStyle/>
        <a:p>
          <a:endParaRPr lang="en-US"/>
        </a:p>
      </dgm:t>
    </dgm:pt>
    <dgm:pt modelId="{AED0ABB9-6684-4853-B3BA-E02E84A73F7D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accent4">
                  <a:lumMod val="50000"/>
                </a:schemeClr>
              </a:solidFill>
            </a:rPr>
            <a:t>Private Inpatient Acute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20799297-087E-4CEC-8DF0-71C678FB6DCD}" type="parTrans" cxnId="{6E1D5746-5F79-493A-A705-3DE0987625FE}">
      <dgm:prSet/>
      <dgm:spPr/>
      <dgm:t>
        <a:bodyPr/>
        <a:lstStyle/>
        <a:p>
          <a:endParaRPr lang="en-US"/>
        </a:p>
      </dgm:t>
    </dgm:pt>
    <dgm:pt modelId="{638D0495-7060-4AD7-8192-2496F05246C5}" type="sibTrans" cxnId="{6E1D5746-5F79-493A-A705-3DE0987625FE}">
      <dgm:prSet/>
      <dgm:spPr/>
      <dgm:t>
        <a:bodyPr/>
        <a:lstStyle/>
        <a:p>
          <a:endParaRPr lang="en-US"/>
        </a:p>
      </dgm:t>
    </dgm:pt>
    <dgm:pt modelId="{43E8D552-2C4E-4542-8C20-E1F18DF8D470}">
      <dgm:prSet/>
      <dgm:spPr/>
      <dgm:t>
        <a:bodyPr/>
        <a:lstStyle/>
        <a:p>
          <a:pPr algn="ctr" rtl="0"/>
          <a:r>
            <a:rPr lang="en-US" b="1" dirty="0" smtClean="0">
              <a:solidFill>
                <a:schemeClr val="accent4">
                  <a:lumMod val="50000"/>
                </a:schemeClr>
              </a:solidFill>
            </a:rPr>
            <a:t>DMH Unit at EAMC</a:t>
          </a:r>
          <a:endParaRPr 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AA2C76E1-59E5-42F4-8BA0-E710D972FF4C}" type="parTrans" cxnId="{47F060F4-4459-414E-AD9D-37D6A9CF3DB7}">
      <dgm:prSet/>
      <dgm:spPr/>
      <dgm:t>
        <a:bodyPr/>
        <a:lstStyle/>
        <a:p>
          <a:endParaRPr lang="en-US"/>
        </a:p>
      </dgm:t>
    </dgm:pt>
    <dgm:pt modelId="{FF6325AD-0433-4A04-8461-0BF8596E7BF7}" type="sibTrans" cxnId="{47F060F4-4459-414E-AD9D-37D6A9CF3DB7}">
      <dgm:prSet/>
      <dgm:spPr/>
      <dgm:t>
        <a:bodyPr/>
        <a:lstStyle/>
        <a:p>
          <a:endParaRPr lang="en-US"/>
        </a:p>
      </dgm:t>
    </dgm:pt>
    <dgm:pt modelId="{81BDFCE3-2B79-4B0A-8FD1-5C6CB79C4699}" type="pres">
      <dgm:prSet presAssocID="{43D37D15-9C1D-4F0B-8252-8A05E474EE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27E3F9-67FE-48D5-8DF4-309B239490B9}" type="pres">
      <dgm:prSet presAssocID="{43D37D15-9C1D-4F0B-8252-8A05E474EE14}" presName="ribbon" presStyleLbl="node1" presStyleIdx="0" presStyleCnt="1"/>
      <dgm:spPr>
        <a:solidFill>
          <a:srgbClr val="76DC89"/>
        </a:soli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90192F5E-D17F-4FA5-B8E4-2CD87E992CD2}" type="pres">
      <dgm:prSet presAssocID="{43D37D15-9C1D-4F0B-8252-8A05E474EE1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941B-54EF-483C-859B-4B2254D06FA1}" type="pres">
      <dgm:prSet presAssocID="{43D37D15-9C1D-4F0B-8252-8A05E474EE1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19473F-CA98-4CAC-BC28-01A253E623D0}" type="presOf" srcId="{AEEFFEC3-A0C6-4DA0-844F-BA4708338100}" destId="{90192F5E-D17F-4FA5-B8E4-2CD87E992CD2}" srcOrd="0" destOrd="0" presId="urn:microsoft.com/office/officeart/2005/8/layout/arrow6"/>
    <dgm:cxn modelId="{3AB55C01-4288-47ED-86F9-D40CE7FF4CF1}" type="presOf" srcId="{5900A07D-3F6A-4388-B718-40E3DB9CC7D6}" destId="{90192F5E-D17F-4FA5-B8E4-2CD87E992CD2}" srcOrd="0" destOrd="3" presId="urn:microsoft.com/office/officeart/2005/8/layout/arrow6"/>
    <dgm:cxn modelId="{6E1D5746-5F79-493A-A705-3DE0987625FE}" srcId="{DFF0AE6A-A765-497A-8401-08BD81EB60B5}" destId="{AED0ABB9-6684-4853-B3BA-E02E84A73F7D}" srcOrd="0" destOrd="0" parTransId="{20799297-087E-4CEC-8DF0-71C678FB6DCD}" sibTransId="{638D0495-7060-4AD7-8192-2496F05246C5}"/>
    <dgm:cxn modelId="{FB9C29C7-8299-4DF5-A65B-7F2C1529A975}" type="presOf" srcId="{C6E38ECA-F7B6-441E-887C-69452D466D10}" destId="{90192F5E-D17F-4FA5-B8E4-2CD87E992CD2}" srcOrd="0" destOrd="2" presId="urn:microsoft.com/office/officeart/2005/8/layout/arrow6"/>
    <dgm:cxn modelId="{76FC765B-1B6B-4D18-B068-3B35A8178695}" type="presOf" srcId="{DFF0AE6A-A765-497A-8401-08BD81EB60B5}" destId="{5710941B-54EF-483C-859B-4B2254D06FA1}" srcOrd="0" destOrd="0" presId="urn:microsoft.com/office/officeart/2005/8/layout/arrow6"/>
    <dgm:cxn modelId="{BEFB7E8A-EEC1-454E-9D88-6E21CB60891D}" type="presOf" srcId="{AED0ABB9-6684-4853-B3BA-E02E84A73F7D}" destId="{5710941B-54EF-483C-859B-4B2254D06FA1}" srcOrd="0" destOrd="1" presId="urn:microsoft.com/office/officeart/2005/8/layout/arrow6"/>
    <dgm:cxn modelId="{541EF7D6-2BF7-4486-9C42-3625A0566988}" srcId="{43D37D15-9C1D-4F0B-8252-8A05E474EE14}" destId="{AEEFFEC3-A0C6-4DA0-844F-BA4708338100}" srcOrd="0" destOrd="0" parTransId="{1E99AE06-87F1-4762-AEE2-9027BC0F97E7}" sibTransId="{3DDBD644-2C08-4E1F-AE8F-560AC6C12FFB}"/>
    <dgm:cxn modelId="{3C26C838-4130-4746-BF63-8751F449012A}" type="presOf" srcId="{43D37D15-9C1D-4F0B-8252-8A05E474EE14}" destId="{81BDFCE3-2B79-4B0A-8FD1-5C6CB79C4699}" srcOrd="0" destOrd="0" presId="urn:microsoft.com/office/officeart/2005/8/layout/arrow6"/>
    <dgm:cxn modelId="{0969439E-63FD-4EE0-BB94-756B5AB8BA39}" type="presOf" srcId="{E5FFBB55-EFD8-431F-B197-E87BE3666F3E}" destId="{90192F5E-D17F-4FA5-B8E4-2CD87E992CD2}" srcOrd="0" destOrd="4" presId="urn:microsoft.com/office/officeart/2005/8/layout/arrow6"/>
    <dgm:cxn modelId="{47F060F4-4459-414E-AD9D-37D6A9CF3DB7}" srcId="{DFF0AE6A-A765-497A-8401-08BD81EB60B5}" destId="{43E8D552-2C4E-4542-8C20-E1F18DF8D470}" srcOrd="1" destOrd="0" parTransId="{AA2C76E1-59E5-42F4-8BA0-E710D972FF4C}" sibTransId="{FF6325AD-0433-4A04-8461-0BF8596E7BF7}"/>
    <dgm:cxn modelId="{5C5DEE22-89AE-4D89-A678-2519870F650C}" srcId="{AEEFFEC3-A0C6-4DA0-844F-BA4708338100}" destId="{BFF2F23D-4441-4593-9C6E-7B3D4DEEDC99}" srcOrd="0" destOrd="0" parTransId="{79A67D73-77E6-447C-8CD6-2A9B98CB188C}" sibTransId="{31C8DD73-C68B-47E2-8508-BD5FAD8303E5}"/>
    <dgm:cxn modelId="{488B362F-AEBE-4D83-AFD8-46BFCB8A8841}" type="presOf" srcId="{BFF2F23D-4441-4593-9C6E-7B3D4DEEDC99}" destId="{90192F5E-D17F-4FA5-B8E4-2CD87E992CD2}" srcOrd="0" destOrd="1" presId="urn:microsoft.com/office/officeart/2005/8/layout/arrow6"/>
    <dgm:cxn modelId="{0292C40B-D23D-4D56-BDC5-253ACD329CD5}" srcId="{AEEFFEC3-A0C6-4DA0-844F-BA4708338100}" destId="{5900A07D-3F6A-4388-B718-40E3DB9CC7D6}" srcOrd="2" destOrd="0" parTransId="{9DBC980F-17D4-42C7-9F86-9EC00E6DCF67}" sibTransId="{9138A5BF-AB42-446F-9502-CA3B34AB1ABE}"/>
    <dgm:cxn modelId="{7ED7B675-E956-402B-95EF-10A92E0E3502}" srcId="{43D37D15-9C1D-4F0B-8252-8A05E474EE14}" destId="{DFF0AE6A-A765-497A-8401-08BD81EB60B5}" srcOrd="1" destOrd="0" parTransId="{FBB79071-2DC9-48F6-8EC9-DFBDCDA77C33}" sibTransId="{A0839D54-EB73-4534-8805-D354AA1B6C4B}"/>
    <dgm:cxn modelId="{9C4FF0BF-DA55-4E36-AA05-6239AB58FBC0}" srcId="{AEEFFEC3-A0C6-4DA0-844F-BA4708338100}" destId="{C6E38ECA-F7B6-441E-887C-69452D466D10}" srcOrd="1" destOrd="0" parTransId="{41CE60AF-FDC4-4E41-8BF0-C7AB5C66C140}" sibTransId="{8C42AC7F-A811-4295-B80F-F109D5014C0D}"/>
    <dgm:cxn modelId="{37EEF576-F014-4BD2-8FBA-2D21C3FA5540}" srcId="{AEEFFEC3-A0C6-4DA0-844F-BA4708338100}" destId="{E5FFBB55-EFD8-431F-B197-E87BE3666F3E}" srcOrd="3" destOrd="0" parTransId="{74535130-F86E-4C7B-B638-14CE3DA3568F}" sibTransId="{CAA920C1-14B8-49D7-9061-0064E42E6F89}"/>
    <dgm:cxn modelId="{DDFC86F4-3C0B-4643-9C11-71EBCCE6E6DE}" type="presOf" srcId="{43E8D552-2C4E-4542-8C20-E1F18DF8D470}" destId="{5710941B-54EF-483C-859B-4B2254D06FA1}" srcOrd="0" destOrd="2" presId="urn:microsoft.com/office/officeart/2005/8/layout/arrow6"/>
    <dgm:cxn modelId="{D2D4A6EC-DB2B-4C7E-9A19-E5EFCE4FCA45}" type="presParOf" srcId="{81BDFCE3-2B79-4B0A-8FD1-5C6CB79C4699}" destId="{BB27E3F9-67FE-48D5-8DF4-309B239490B9}" srcOrd="0" destOrd="0" presId="urn:microsoft.com/office/officeart/2005/8/layout/arrow6"/>
    <dgm:cxn modelId="{C188FD2E-D271-4F2D-94A1-C7BF895E4CDE}" type="presParOf" srcId="{81BDFCE3-2B79-4B0A-8FD1-5C6CB79C4699}" destId="{90192F5E-D17F-4FA5-B8E4-2CD87E992CD2}" srcOrd="1" destOrd="0" presId="urn:microsoft.com/office/officeart/2005/8/layout/arrow6"/>
    <dgm:cxn modelId="{9E1B33A5-01E0-4338-882D-C6CC26320268}" type="presParOf" srcId="{81BDFCE3-2B79-4B0A-8FD1-5C6CB79C4699}" destId="{5710941B-54EF-483C-859B-4B2254D06FA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07F394-FF0A-4E56-8210-E6AAA46AFDCC}" type="doc">
      <dgm:prSet loTypeId="urn:microsoft.com/office/officeart/2005/8/layout/hList1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FA79BF-E24F-4D2A-BC5E-84F1E74051D9}">
      <dgm:prSet/>
      <dgm:spPr/>
      <dgm:t>
        <a:bodyPr/>
        <a:lstStyle/>
        <a:p>
          <a:pPr rtl="0"/>
          <a:r>
            <a:rPr lang="en-US" dirty="0" smtClean="0">
              <a:solidFill>
                <a:srgbClr val="006600"/>
              </a:solidFill>
            </a:rPr>
            <a:t>Early Collaboration between ADMH and ALSDE – State Level</a:t>
          </a:r>
          <a:endParaRPr lang="en-US" dirty="0">
            <a:solidFill>
              <a:srgbClr val="006600"/>
            </a:solidFill>
          </a:endParaRPr>
        </a:p>
      </dgm:t>
    </dgm:pt>
    <dgm:pt modelId="{21E6AF93-ADB8-4F11-A651-A68061ADF3EB}" type="parTrans" cxnId="{3CD01230-6387-4953-AF03-7BECAFC3D568}">
      <dgm:prSet/>
      <dgm:spPr/>
      <dgm:t>
        <a:bodyPr/>
        <a:lstStyle/>
        <a:p>
          <a:endParaRPr lang="en-US"/>
        </a:p>
      </dgm:t>
    </dgm:pt>
    <dgm:pt modelId="{88A73749-7CD7-4537-A952-77CA83B47173}" type="sibTrans" cxnId="{3CD01230-6387-4953-AF03-7BECAFC3D568}">
      <dgm:prSet/>
      <dgm:spPr/>
      <dgm:t>
        <a:bodyPr/>
        <a:lstStyle/>
        <a:p>
          <a:endParaRPr lang="en-US"/>
        </a:p>
      </dgm:t>
    </dgm:pt>
    <dgm:pt modelId="{A0BF2AC1-90CE-468D-B26B-36729C526E42}">
      <dgm:prSet/>
      <dgm:spPr/>
      <dgm:t>
        <a:bodyPr/>
        <a:lstStyle/>
        <a:p>
          <a:pPr rtl="0"/>
          <a:r>
            <a:rPr lang="en-US" dirty="0" smtClean="0"/>
            <a:t>Development and funding for first 10 Day Treatments in State of Alabama</a:t>
          </a:r>
          <a:endParaRPr lang="en-US" dirty="0"/>
        </a:p>
      </dgm:t>
    </dgm:pt>
    <dgm:pt modelId="{D1D6C751-3682-45A5-8C6A-899192ECAD0B}" type="parTrans" cxnId="{53F7D887-1587-4FBD-827D-827AF3B443C8}">
      <dgm:prSet/>
      <dgm:spPr/>
      <dgm:t>
        <a:bodyPr/>
        <a:lstStyle/>
        <a:p>
          <a:endParaRPr lang="en-US"/>
        </a:p>
      </dgm:t>
    </dgm:pt>
    <dgm:pt modelId="{48F2B650-6BE8-4890-B790-45BDFC13DBD8}" type="sibTrans" cxnId="{53F7D887-1587-4FBD-827D-827AF3B443C8}">
      <dgm:prSet/>
      <dgm:spPr/>
      <dgm:t>
        <a:bodyPr/>
        <a:lstStyle/>
        <a:p>
          <a:endParaRPr lang="en-US"/>
        </a:p>
      </dgm:t>
    </dgm:pt>
    <dgm:pt modelId="{5EEE0764-393B-4713-9A37-32C848E9A0D0}">
      <dgm:prSet/>
      <dgm:spPr/>
      <dgm:t>
        <a:bodyPr/>
        <a:lstStyle/>
        <a:p>
          <a:pPr rtl="0"/>
          <a:r>
            <a:rPr lang="en-US" dirty="0" smtClean="0"/>
            <a:t>Policy Development – i.e. educational programs within RTC</a:t>
          </a:r>
          <a:endParaRPr lang="en-US" dirty="0"/>
        </a:p>
      </dgm:t>
    </dgm:pt>
    <dgm:pt modelId="{EA05796A-4D67-456C-8114-6C6F6134A26A}" type="parTrans" cxnId="{FCCE9C55-7BFD-4A06-A0C2-374809981675}">
      <dgm:prSet/>
      <dgm:spPr/>
      <dgm:t>
        <a:bodyPr/>
        <a:lstStyle/>
        <a:p>
          <a:endParaRPr lang="en-US"/>
        </a:p>
      </dgm:t>
    </dgm:pt>
    <dgm:pt modelId="{F2B42081-25B3-44D6-8817-ADD26FF14C6D}" type="sibTrans" cxnId="{FCCE9C55-7BFD-4A06-A0C2-374809981675}">
      <dgm:prSet/>
      <dgm:spPr/>
      <dgm:t>
        <a:bodyPr/>
        <a:lstStyle/>
        <a:p>
          <a:endParaRPr lang="en-US"/>
        </a:p>
      </dgm:t>
    </dgm:pt>
    <dgm:pt modelId="{520843AC-8B15-4F97-A7C7-2000E8346247}" type="pres">
      <dgm:prSet presAssocID="{0307F394-FF0A-4E56-8210-E6AAA46AFD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397CF7-D5FB-44B5-95B9-4A8AC4DE8C6E}" type="pres">
      <dgm:prSet presAssocID="{53FA79BF-E24F-4D2A-BC5E-84F1E74051D9}" presName="composite" presStyleCnt="0"/>
      <dgm:spPr/>
      <dgm:t>
        <a:bodyPr/>
        <a:lstStyle/>
        <a:p>
          <a:endParaRPr lang="en-US"/>
        </a:p>
      </dgm:t>
    </dgm:pt>
    <dgm:pt modelId="{7FA268E7-4E46-4D55-8232-E51977240692}" type="pres">
      <dgm:prSet presAssocID="{53FA79BF-E24F-4D2A-BC5E-84F1E74051D9}" presName="parTx" presStyleLbl="alignNode1" presStyleIdx="0" presStyleCnt="1" custLinFactNeighborX="3883" custLinFactNeighborY="60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44C09-1416-408A-9871-D6B778AC5BB1}" type="pres">
      <dgm:prSet presAssocID="{53FA79BF-E24F-4D2A-BC5E-84F1E74051D9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ABFF18-4869-4B09-BF87-98D60538464C}" type="presOf" srcId="{A0BF2AC1-90CE-468D-B26B-36729C526E42}" destId="{69444C09-1416-408A-9871-D6B778AC5BB1}" srcOrd="0" destOrd="0" presId="urn:microsoft.com/office/officeart/2005/8/layout/hList1"/>
    <dgm:cxn modelId="{1533DE12-0EE6-437F-B3AE-53C46F916975}" type="presOf" srcId="{53FA79BF-E24F-4D2A-BC5E-84F1E74051D9}" destId="{7FA268E7-4E46-4D55-8232-E51977240692}" srcOrd="0" destOrd="0" presId="urn:microsoft.com/office/officeart/2005/8/layout/hList1"/>
    <dgm:cxn modelId="{53F7D887-1587-4FBD-827D-827AF3B443C8}" srcId="{53FA79BF-E24F-4D2A-BC5E-84F1E74051D9}" destId="{A0BF2AC1-90CE-468D-B26B-36729C526E42}" srcOrd="0" destOrd="0" parTransId="{D1D6C751-3682-45A5-8C6A-899192ECAD0B}" sibTransId="{48F2B650-6BE8-4890-B790-45BDFC13DBD8}"/>
    <dgm:cxn modelId="{3CD01230-6387-4953-AF03-7BECAFC3D568}" srcId="{0307F394-FF0A-4E56-8210-E6AAA46AFDCC}" destId="{53FA79BF-E24F-4D2A-BC5E-84F1E74051D9}" srcOrd="0" destOrd="0" parTransId="{21E6AF93-ADB8-4F11-A651-A68061ADF3EB}" sibTransId="{88A73749-7CD7-4537-A952-77CA83B47173}"/>
    <dgm:cxn modelId="{FCCE9C55-7BFD-4A06-A0C2-374809981675}" srcId="{53FA79BF-E24F-4D2A-BC5E-84F1E74051D9}" destId="{5EEE0764-393B-4713-9A37-32C848E9A0D0}" srcOrd="1" destOrd="0" parTransId="{EA05796A-4D67-456C-8114-6C6F6134A26A}" sibTransId="{F2B42081-25B3-44D6-8817-ADD26FF14C6D}"/>
    <dgm:cxn modelId="{5EA714AD-7785-406D-881F-443748001512}" type="presOf" srcId="{5EEE0764-393B-4713-9A37-32C848E9A0D0}" destId="{69444C09-1416-408A-9871-D6B778AC5BB1}" srcOrd="0" destOrd="1" presId="urn:microsoft.com/office/officeart/2005/8/layout/hList1"/>
    <dgm:cxn modelId="{FF7F254C-F523-48C4-AD77-D847A26949F3}" type="presOf" srcId="{0307F394-FF0A-4E56-8210-E6AAA46AFDCC}" destId="{520843AC-8B15-4F97-A7C7-2000E8346247}" srcOrd="0" destOrd="0" presId="urn:microsoft.com/office/officeart/2005/8/layout/hList1"/>
    <dgm:cxn modelId="{02559540-DF37-4699-A5CB-0FA7FA50EB4B}" type="presParOf" srcId="{520843AC-8B15-4F97-A7C7-2000E8346247}" destId="{2A397CF7-D5FB-44B5-95B9-4A8AC4DE8C6E}" srcOrd="0" destOrd="0" presId="urn:microsoft.com/office/officeart/2005/8/layout/hList1"/>
    <dgm:cxn modelId="{F4D0C66E-1A59-4E94-B520-1896CA0D8146}" type="presParOf" srcId="{2A397CF7-D5FB-44B5-95B9-4A8AC4DE8C6E}" destId="{7FA268E7-4E46-4D55-8232-E51977240692}" srcOrd="0" destOrd="0" presId="urn:microsoft.com/office/officeart/2005/8/layout/hList1"/>
    <dgm:cxn modelId="{CB85801E-62FC-4883-ADBD-6B1D396A9416}" type="presParOf" srcId="{2A397CF7-D5FB-44B5-95B9-4A8AC4DE8C6E}" destId="{69444C09-1416-408A-9871-D6B778AC5B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239625-BB19-4D33-9613-867EF633B08D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C82766-7D32-4ADE-B250-287D16365B59}">
      <dgm:prSet/>
      <dgm:spPr/>
      <dgm:t>
        <a:bodyPr/>
        <a:lstStyle/>
        <a:p>
          <a:pPr rtl="0"/>
          <a:r>
            <a:rPr lang="en-US" b="1" dirty="0" smtClean="0">
              <a:solidFill>
                <a:srgbClr val="006600"/>
              </a:solidFill>
            </a:rPr>
            <a:t>Early Collaboration – Local Level</a:t>
          </a:r>
          <a:endParaRPr lang="en-US" b="1" dirty="0">
            <a:solidFill>
              <a:srgbClr val="006600"/>
            </a:solidFill>
          </a:endParaRPr>
        </a:p>
      </dgm:t>
    </dgm:pt>
    <dgm:pt modelId="{38F53849-E2F2-495A-AE37-44939A6B8125}" type="parTrans" cxnId="{11050947-7DF9-43CD-B77C-4B8CD6D31E95}">
      <dgm:prSet/>
      <dgm:spPr/>
      <dgm:t>
        <a:bodyPr/>
        <a:lstStyle/>
        <a:p>
          <a:endParaRPr lang="en-US"/>
        </a:p>
      </dgm:t>
    </dgm:pt>
    <dgm:pt modelId="{EB071D22-014B-4AD2-8BD0-C955F2054D73}" type="sibTrans" cxnId="{11050947-7DF9-43CD-B77C-4B8CD6D31E95}">
      <dgm:prSet/>
      <dgm:spPr/>
      <dgm:t>
        <a:bodyPr/>
        <a:lstStyle/>
        <a:p>
          <a:endParaRPr lang="en-US"/>
        </a:p>
      </dgm:t>
    </dgm:pt>
    <dgm:pt modelId="{8471E80F-FEE3-46FF-A735-950F65DB173E}">
      <dgm:prSet/>
      <dgm:spPr/>
      <dgm:t>
        <a:bodyPr/>
        <a:lstStyle/>
        <a:p>
          <a:pPr rtl="0"/>
          <a:r>
            <a:rPr lang="en-US" b="1" smtClean="0">
              <a:solidFill>
                <a:srgbClr val="006600"/>
              </a:solidFill>
            </a:rPr>
            <a:t>Limited Co-location of mental health services in school systems </a:t>
          </a:r>
          <a:endParaRPr lang="en-US" b="1">
            <a:solidFill>
              <a:srgbClr val="006600"/>
            </a:solidFill>
          </a:endParaRPr>
        </a:p>
      </dgm:t>
    </dgm:pt>
    <dgm:pt modelId="{9F9373F4-0070-491B-8CD6-469494DCE7C0}" type="parTrans" cxnId="{BFEA412D-6E6F-4B19-8AE5-AD20854816A0}">
      <dgm:prSet/>
      <dgm:spPr/>
      <dgm:t>
        <a:bodyPr/>
        <a:lstStyle/>
        <a:p>
          <a:endParaRPr lang="en-US"/>
        </a:p>
      </dgm:t>
    </dgm:pt>
    <dgm:pt modelId="{01FD0419-82DC-408B-8C62-BCC1E0F297DA}" type="sibTrans" cxnId="{BFEA412D-6E6F-4B19-8AE5-AD20854816A0}">
      <dgm:prSet/>
      <dgm:spPr/>
      <dgm:t>
        <a:bodyPr/>
        <a:lstStyle/>
        <a:p>
          <a:endParaRPr lang="en-US"/>
        </a:p>
      </dgm:t>
    </dgm:pt>
    <dgm:pt modelId="{1EA2813C-D8B2-46CB-B1D1-372CC85D9710}">
      <dgm:prSet/>
      <dgm:spPr/>
      <dgm:t>
        <a:bodyPr/>
        <a:lstStyle/>
        <a:p>
          <a:pPr rtl="0"/>
          <a:r>
            <a:rPr lang="en-US" b="1" smtClean="0">
              <a:solidFill>
                <a:srgbClr val="006600"/>
              </a:solidFill>
            </a:rPr>
            <a:t>Limited Co-location of mental health services in Alternative Schools</a:t>
          </a:r>
          <a:endParaRPr lang="en-US" b="1">
            <a:solidFill>
              <a:srgbClr val="006600"/>
            </a:solidFill>
          </a:endParaRPr>
        </a:p>
      </dgm:t>
    </dgm:pt>
    <dgm:pt modelId="{24FC1DE5-6899-46EF-98FC-3103E446A1E1}" type="parTrans" cxnId="{300199AB-15DC-49FE-AC50-6F7587533D6F}">
      <dgm:prSet/>
      <dgm:spPr/>
      <dgm:t>
        <a:bodyPr/>
        <a:lstStyle/>
        <a:p>
          <a:endParaRPr lang="en-US"/>
        </a:p>
      </dgm:t>
    </dgm:pt>
    <dgm:pt modelId="{13C49022-77B9-4D28-9283-D7AF2B15DA5E}" type="sibTrans" cxnId="{300199AB-15DC-49FE-AC50-6F7587533D6F}">
      <dgm:prSet/>
      <dgm:spPr/>
      <dgm:t>
        <a:bodyPr/>
        <a:lstStyle/>
        <a:p>
          <a:endParaRPr lang="en-US"/>
        </a:p>
      </dgm:t>
    </dgm:pt>
    <dgm:pt modelId="{9EC57A79-01E2-4286-B47C-FC65A23F6CA4}">
      <dgm:prSet/>
      <dgm:spPr/>
      <dgm:t>
        <a:bodyPr/>
        <a:lstStyle/>
        <a:p>
          <a:pPr rtl="0"/>
          <a:r>
            <a:rPr lang="en-US" b="1" dirty="0" smtClean="0">
              <a:solidFill>
                <a:srgbClr val="006600"/>
              </a:solidFill>
            </a:rPr>
            <a:t>Limited access provided to mental health to come into the school – i.e. IHI and CM</a:t>
          </a:r>
          <a:endParaRPr lang="en-US" b="1" dirty="0">
            <a:solidFill>
              <a:srgbClr val="006600"/>
            </a:solidFill>
          </a:endParaRPr>
        </a:p>
      </dgm:t>
    </dgm:pt>
    <dgm:pt modelId="{F7531F26-D23A-4230-996C-75753A751AAA}" type="parTrans" cxnId="{A8F7FA03-03B6-4EC9-BD94-F5A1C9501763}">
      <dgm:prSet/>
      <dgm:spPr/>
      <dgm:t>
        <a:bodyPr/>
        <a:lstStyle/>
        <a:p>
          <a:endParaRPr lang="en-US"/>
        </a:p>
      </dgm:t>
    </dgm:pt>
    <dgm:pt modelId="{64F032BA-84C7-4063-A579-40895565B077}" type="sibTrans" cxnId="{A8F7FA03-03B6-4EC9-BD94-F5A1C9501763}">
      <dgm:prSet/>
      <dgm:spPr/>
      <dgm:t>
        <a:bodyPr/>
        <a:lstStyle/>
        <a:p>
          <a:endParaRPr lang="en-US"/>
        </a:p>
      </dgm:t>
    </dgm:pt>
    <dgm:pt modelId="{0F369114-90A5-4C28-B6BD-777799DD2911}">
      <dgm:prSet/>
      <dgm:spPr/>
      <dgm:t>
        <a:bodyPr/>
        <a:lstStyle/>
        <a:p>
          <a:pPr rtl="0"/>
          <a:r>
            <a:rPr lang="en-US" b="1" dirty="0" smtClean="0">
              <a:solidFill>
                <a:srgbClr val="006600"/>
              </a:solidFill>
            </a:rPr>
            <a:t>Summer Programs</a:t>
          </a:r>
          <a:endParaRPr lang="en-US" b="1" dirty="0">
            <a:solidFill>
              <a:srgbClr val="006600"/>
            </a:solidFill>
          </a:endParaRPr>
        </a:p>
      </dgm:t>
    </dgm:pt>
    <dgm:pt modelId="{8A4EE2CF-84E9-4BC5-820D-CF75808F1CA6}" type="parTrans" cxnId="{5639C9B3-F37D-4B74-9D6B-2193F89A2DEC}">
      <dgm:prSet/>
      <dgm:spPr/>
      <dgm:t>
        <a:bodyPr/>
        <a:lstStyle/>
        <a:p>
          <a:endParaRPr lang="en-US"/>
        </a:p>
      </dgm:t>
    </dgm:pt>
    <dgm:pt modelId="{9F9DEF51-8042-4E6D-B4C3-E54E4DEA37CB}" type="sibTrans" cxnId="{5639C9B3-F37D-4B74-9D6B-2193F89A2DEC}">
      <dgm:prSet/>
      <dgm:spPr/>
      <dgm:t>
        <a:bodyPr/>
        <a:lstStyle/>
        <a:p>
          <a:endParaRPr lang="en-US"/>
        </a:p>
      </dgm:t>
    </dgm:pt>
    <dgm:pt modelId="{FD88F6D2-6696-4CC8-AE3B-5540649D58BA}" type="pres">
      <dgm:prSet presAssocID="{1C239625-BB19-4D33-9613-867EF633B08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1D2B7-B82C-4532-AF89-4FF0714FAAA2}" type="pres">
      <dgm:prSet presAssocID="{20C82766-7D32-4ADE-B250-287D16365B59}" presName="composite" presStyleCnt="0"/>
      <dgm:spPr/>
      <dgm:t>
        <a:bodyPr/>
        <a:lstStyle/>
        <a:p>
          <a:endParaRPr lang="en-US"/>
        </a:p>
      </dgm:t>
    </dgm:pt>
    <dgm:pt modelId="{1958846E-8BED-4D28-B032-F5095D67BC46}" type="pres">
      <dgm:prSet presAssocID="{20C82766-7D32-4ADE-B250-287D16365B59}" presName="imgShp" presStyleLbl="fgImgPlace1" presStyleIdx="0" presStyleCnt="1" custLinFactNeighborX="-713" custLinFactNeighborY="74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US"/>
        </a:p>
      </dgm:t>
    </dgm:pt>
    <dgm:pt modelId="{E387532B-7A94-4EF6-B274-E640DE97F3FD}" type="pres">
      <dgm:prSet presAssocID="{20C82766-7D32-4ADE-B250-287D16365B59}" presName="txShp" presStyleLbl="node1" presStyleIdx="0" presStyleCnt="1" custScaleX="119658" custScaleY="1522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E54BCF-7B39-4BBB-BC79-E35CAA01F459}" type="presOf" srcId="{0F369114-90A5-4C28-B6BD-777799DD2911}" destId="{E387532B-7A94-4EF6-B274-E640DE97F3FD}" srcOrd="0" destOrd="4" presId="urn:microsoft.com/office/officeart/2005/8/layout/vList3"/>
    <dgm:cxn modelId="{ABEBEF71-581B-4EA7-94FC-A82D4D525FB2}" type="presOf" srcId="{1EA2813C-D8B2-46CB-B1D1-372CC85D9710}" destId="{E387532B-7A94-4EF6-B274-E640DE97F3FD}" srcOrd="0" destOrd="2" presId="urn:microsoft.com/office/officeart/2005/8/layout/vList3"/>
    <dgm:cxn modelId="{880CE25C-CB7D-4D0A-A8E3-E8162931A3F4}" type="presOf" srcId="{20C82766-7D32-4ADE-B250-287D16365B59}" destId="{E387532B-7A94-4EF6-B274-E640DE97F3FD}" srcOrd="0" destOrd="0" presId="urn:microsoft.com/office/officeart/2005/8/layout/vList3"/>
    <dgm:cxn modelId="{300199AB-15DC-49FE-AC50-6F7587533D6F}" srcId="{20C82766-7D32-4ADE-B250-287D16365B59}" destId="{1EA2813C-D8B2-46CB-B1D1-372CC85D9710}" srcOrd="1" destOrd="0" parTransId="{24FC1DE5-6899-46EF-98FC-3103E446A1E1}" sibTransId="{13C49022-77B9-4D28-9283-D7AF2B15DA5E}"/>
    <dgm:cxn modelId="{9FBFA244-35A6-458F-86CD-4942EB29C28E}" type="presOf" srcId="{1C239625-BB19-4D33-9613-867EF633B08D}" destId="{FD88F6D2-6696-4CC8-AE3B-5540649D58BA}" srcOrd="0" destOrd="0" presId="urn:microsoft.com/office/officeart/2005/8/layout/vList3"/>
    <dgm:cxn modelId="{BFEA412D-6E6F-4B19-8AE5-AD20854816A0}" srcId="{20C82766-7D32-4ADE-B250-287D16365B59}" destId="{8471E80F-FEE3-46FF-A735-950F65DB173E}" srcOrd="0" destOrd="0" parTransId="{9F9373F4-0070-491B-8CD6-469494DCE7C0}" sibTransId="{01FD0419-82DC-408B-8C62-BCC1E0F297DA}"/>
    <dgm:cxn modelId="{A8F7FA03-03B6-4EC9-BD94-F5A1C9501763}" srcId="{20C82766-7D32-4ADE-B250-287D16365B59}" destId="{9EC57A79-01E2-4286-B47C-FC65A23F6CA4}" srcOrd="2" destOrd="0" parTransId="{F7531F26-D23A-4230-996C-75753A751AAA}" sibTransId="{64F032BA-84C7-4063-A579-40895565B077}"/>
    <dgm:cxn modelId="{76DB5B9C-2884-45D4-A880-0FE05A99E4FF}" type="presOf" srcId="{9EC57A79-01E2-4286-B47C-FC65A23F6CA4}" destId="{E387532B-7A94-4EF6-B274-E640DE97F3FD}" srcOrd="0" destOrd="3" presId="urn:microsoft.com/office/officeart/2005/8/layout/vList3"/>
    <dgm:cxn modelId="{11050947-7DF9-43CD-B77C-4B8CD6D31E95}" srcId="{1C239625-BB19-4D33-9613-867EF633B08D}" destId="{20C82766-7D32-4ADE-B250-287D16365B59}" srcOrd="0" destOrd="0" parTransId="{38F53849-E2F2-495A-AE37-44939A6B8125}" sibTransId="{EB071D22-014B-4AD2-8BD0-C955F2054D73}"/>
    <dgm:cxn modelId="{5ACC7F37-6513-48FB-AC52-04C8B6ACDDDD}" type="presOf" srcId="{8471E80F-FEE3-46FF-A735-950F65DB173E}" destId="{E387532B-7A94-4EF6-B274-E640DE97F3FD}" srcOrd="0" destOrd="1" presId="urn:microsoft.com/office/officeart/2005/8/layout/vList3"/>
    <dgm:cxn modelId="{5639C9B3-F37D-4B74-9D6B-2193F89A2DEC}" srcId="{20C82766-7D32-4ADE-B250-287D16365B59}" destId="{0F369114-90A5-4C28-B6BD-777799DD2911}" srcOrd="3" destOrd="0" parTransId="{8A4EE2CF-84E9-4BC5-820D-CF75808F1CA6}" sibTransId="{9F9DEF51-8042-4E6D-B4C3-E54E4DEA37CB}"/>
    <dgm:cxn modelId="{51386FBF-5656-4A44-9FC5-C37F48BFA07B}" type="presParOf" srcId="{FD88F6D2-6696-4CC8-AE3B-5540649D58BA}" destId="{4191D2B7-B82C-4532-AF89-4FF0714FAAA2}" srcOrd="0" destOrd="0" presId="urn:microsoft.com/office/officeart/2005/8/layout/vList3"/>
    <dgm:cxn modelId="{52D092E4-10D2-420C-BE94-BE6800AA8108}" type="presParOf" srcId="{4191D2B7-B82C-4532-AF89-4FF0714FAAA2}" destId="{1958846E-8BED-4D28-B032-F5095D67BC46}" srcOrd="0" destOrd="0" presId="urn:microsoft.com/office/officeart/2005/8/layout/vList3"/>
    <dgm:cxn modelId="{8F905B91-2E56-45F6-A7E7-DAA7A3F2C0F1}" type="presParOf" srcId="{4191D2B7-B82C-4532-AF89-4FF0714FAAA2}" destId="{E387532B-7A94-4EF6-B274-E640DE97F3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333FA9-7D13-46F2-ABAD-020A4C91098B}" type="doc">
      <dgm:prSet loTypeId="urn:microsoft.com/office/officeart/2009/3/layout/IncreasingArrowsProcess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82607FB-029C-4065-8AEF-EBA79560D60B}">
      <dgm:prSet/>
      <dgm:spPr/>
      <dgm:t>
        <a:bodyPr/>
        <a:lstStyle/>
        <a:p>
          <a:pPr rtl="0"/>
          <a:r>
            <a:rPr lang="en-US" dirty="0" smtClean="0"/>
            <a:t>Modern Day System of Care</a:t>
          </a:r>
          <a:endParaRPr lang="en-US" dirty="0"/>
        </a:p>
      </dgm:t>
    </dgm:pt>
    <dgm:pt modelId="{F827FB45-8A54-49E9-B639-55047C8DF3B9}" type="parTrans" cxnId="{CA5C7E59-EB38-4DAA-926F-BAF5C9294E64}">
      <dgm:prSet/>
      <dgm:spPr/>
      <dgm:t>
        <a:bodyPr/>
        <a:lstStyle/>
        <a:p>
          <a:endParaRPr lang="en-US"/>
        </a:p>
      </dgm:t>
    </dgm:pt>
    <dgm:pt modelId="{995662F0-0259-49E9-B136-5C0FEF9624F1}" type="sibTrans" cxnId="{CA5C7E59-EB38-4DAA-926F-BAF5C9294E64}">
      <dgm:prSet/>
      <dgm:spPr/>
      <dgm:t>
        <a:bodyPr/>
        <a:lstStyle/>
        <a:p>
          <a:endParaRPr lang="en-US"/>
        </a:p>
      </dgm:t>
    </dgm:pt>
    <dgm:pt modelId="{85A19052-68E7-4687-803B-9A5DA39B4F4F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State mental health agencies are being mandated by Federal arms to move to modern day systems of care.</a:t>
          </a:r>
          <a:endParaRPr lang="en-US" dirty="0"/>
        </a:p>
      </dgm:t>
    </dgm:pt>
    <dgm:pt modelId="{944C9CCB-E473-4CD1-BE5A-400FDD627B54}" type="parTrans" cxnId="{28F8BF6D-B625-41FA-BA9A-5341EF228BD8}">
      <dgm:prSet/>
      <dgm:spPr/>
      <dgm:t>
        <a:bodyPr/>
        <a:lstStyle/>
        <a:p>
          <a:endParaRPr lang="en-US"/>
        </a:p>
      </dgm:t>
    </dgm:pt>
    <dgm:pt modelId="{4486A878-6CA6-421B-A710-125460EBCDAC}" type="sibTrans" cxnId="{28F8BF6D-B625-41FA-BA9A-5341EF228BD8}">
      <dgm:prSet/>
      <dgm:spPr/>
      <dgm:t>
        <a:bodyPr/>
        <a:lstStyle/>
        <a:p>
          <a:endParaRPr lang="en-US"/>
        </a:p>
      </dgm:t>
    </dgm:pt>
    <dgm:pt modelId="{B1B2330D-CD89-4D2F-98A6-731DCA6DA955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ALSDE and ADMH met and discussed how to move to a modern day system of care that will focus on:</a:t>
          </a:r>
          <a:endParaRPr lang="en-US" dirty="0"/>
        </a:p>
      </dgm:t>
    </dgm:pt>
    <dgm:pt modelId="{3EED707F-7FC4-4479-B30C-1DC7B2DF48A8}" type="parTrans" cxnId="{15AAD9E2-C07F-4111-8293-50EAF0D7CB95}">
      <dgm:prSet/>
      <dgm:spPr/>
      <dgm:t>
        <a:bodyPr/>
        <a:lstStyle/>
        <a:p>
          <a:endParaRPr lang="en-US"/>
        </a:p>
      </dgm:t>
    </dgm:pt>
    <dgm:pt modelId="{FC4EC31B-50ED-43A8-84C6-A98789DECB22}" type="sibTrans" cxnId="{15AAD9E2-C07F-4111-8293-50EAF0D7CB95}">
      <dgm:prSet/>
      <dgm:spPr/>
      <dgm:t>
        <a:bodyPr/>
        <a:lstStyle/>
        <a:p>
          <a:endParaRPr lang="en-US"/>
        </a:p>
      </dgm:t>
    </dgm:pt>
    <dgm:pt modelId="{D7E22748-3F38-4B51-BCFD-009BD3B24F6C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Evidenced-based Practices</a:t>
          </a:r>
          <a:endParaRPr lang="en-US" dirty="0"/>
        </a:p>
      </dgm:t>
    </dgm:pt>
    <dgm:pt modelId="{453561CB-9579-4185-B308-79ACA4A337F9}" type="parTrans" cxnId="{FF133911-B3CA-4CA1-9CE5-F2E6EDD6EC37}">
      <dgm:prSet/>
      <dgm:spPr/>
      <dgm:t>
        <a:bodyPr/>
        <a:lstStyle/>
        <a:p>
          <a:endParaRPr lang="en-US"/>
        </a:p>
      </dgm:t>
    </dgm:pt>
    <dgm:pt modelId="{336A67C0-F8A6-4904-A898-F8D396A1265C}" type="sibTrans" cxnId="{FF133911-B3CA-4CA1-9CE5-F2E6EDD6EC37}">
      <dgm:prSet/>
      <dgm:spPr/>
      <dgm:t>
        <a:bodyPr/>
        <a:lstStyle/>
        <a:p>
          <a:endParaRPr lang="en-US"/>
        </a:p>
      </dgm:t>
    </dgm:pt>
    <dgm:pt modelId="{AF703D1D-7435-481E-973F-D852A01C5BB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Data Driven and Performance Based</a:t>
          </a:r>
          <a:endParaRPr lang="en-US" dirty="0"/>
        </a:p>
      </dgm:t>
    </dgm:pt>
    <dgm:pt modelId="{2B6A149D-6758-4002-9847-A00E608945DC}" type="parTrans" cxnId="{2C1264D4-EE41-4423-943A-769023A471CD}">
      <dgm:prSet/>
      <dgm:spPr/>
      <dgm:t>
        <a:bodyPr/>
        <a:lstStyle/>
        <a:p>
          <a:endParaRPr lang="en-US"/>
        </a:p>
      </dgm:t>
    </dgm:pt>
    <dgm:pt modelId="{83E3636F-F11A-4727-B2B2-FEBF924574C6}" type="sibTrans" cxnId="{2C1264D4-EE41-4423-943A-769023A471CD}">
      <dgm:prSet/>
      <dgm:spPr/>
      <dgm:t>
        <a:bodyPr/>
        <a:lstStyle/>
        <a:p>
          <a:endParaRPr lang="en-US"/>
        </a:p>
      </dgm:t>
    </dgm:pt>
    <dgm:pt modelId="{9783EFCC-CD26-4128-B89C-5589801BAED1}">
      <dgm:prSet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rtl="0"/>
          <a:r>
            <a:rPr lang="en-US" dirty="0" smtClean="0"/>
            <a:t>Youth Directed and Family Guided</a:t>
          </a:r>
          <a:endParaRPr lang="en-US" dirty="0"/>
        </a:p>
      </dgm:t>
    </dgm:pt>
    <dgm:pt modelId="{6085E80D-8A49-4D7B-AE6E-860E29A3AF0D}" type="parTrans" cxnId="{F99CCDD5-A738-406B-83D5-14CF8DE51D19}">
      <dgm:prSet/>
      <dgm:spPr/>
      <dgm:t>
        <a:bodyPr/>
        <a:lstStyle/>
        <a:p>
          <a:endParaRPr lang="en-US"/>
        </a:p>
      </dgm:t>
    </dgm:pt>
    <dgm:pt modelId="{CC43BD94-3965-481A-8F82-B38495125BA5}" type="sibTrans" cxnId="{F99CCDD5-A738-406B-83D5-14CF8DE51D19}">
      <dgm:prSet/>
      <dgm:spPr/>
      <dgm:t>
        <a:bodyPr/>
        <a:lstStyle/>
        <a:p>
          <a:endParaRPr lang="en-US"/>
        </a:p>
      </dgm:t>
    </dgm:pt>
    <dgm:pt modelId="{AED4C908-BD7A-4447-9039-21820079E439}" type="pres">
      <dgm:prSet presAssocID="{15333FA9-7D13-46F2-ABAD-020A4C91098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4AE4ED-1333-49F7-AF1A-EA761B5ED74A}" type="pres">
      <dgm:prSet presAssocID="{282607FB-029C-4065-8AEF-EBA79560D60B}" presName="parentText1" presStyleLbl="node1" presStyleIdx="0" presStyleCnt="1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BF8EF-9979-48F9-BF2D-DE4D2FC6E17B}" type="pres">
      <dgm:prSet presAssocID="{282607FB-029C-4065-8AEF-EBA79560D60B}" presName="childText1" presStyleLbl="solidAlignAcc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33911-B3CA-4CA1-9CE5-F2E6EDD6EC37}" srcId="{B1B2330D-CD89-4D2F-98A6-731DCA6DA955}" destId="{D7E22748-3F38-4B51-BCFD-009BD3B24F6C}" srcOrd="0" destOrd="0" parTransId="{453561CB-9579-4185-B308-79ACA4A337F9}" sibTransId="{336A67C0-F8A6-4904-A898-F8D396A1265C}"/>
    <dgm:cxn modelId="{2CC1A0AD-8C40-42E2-B22F-1BF0A68677EF}" type="presOf" srcId="{85A19052-68E7-4687-803B-9A5DA39B4F4F}" destId="{FD0BF8EF-9979-48F9-BF2D-DE4D2FC6E17B}" srcOrd="0" destOrd="0" presId="urn:microsoft.com/office/officeart/2009/3/layout/IncreasingArrowsProcess"/>
    <dgm:cxn modelId="{28F8BF6D-B625-41FA-BA9A-5341EF228BD8}" srcId="{282607FB-029C-4065-8AEF-EBA79560D60B}" destId="{85A19052-68E7-4687-803B-9A5DA39B4F4F}" srcOrd="0" destOrd="0" parTransId="{944C9CCB-E473-4CD1-BE5A-400FDD627B54}" sibTransId="{4486A878-6CA6-421B-A710-125460EBCDAC}"/>
    <dgm:cxn modelId="{F99CCDD5-A738-406B-83D5-14CF8DE51D19}" srcId="{B1B2330D-CD89-4D2F-98A6-731DCA6DA955}" destId="{9783EFCC-CD26-4128-B89C-5589801BAED1}" srcOrd="2" destOrd="0" parTransId="{6085E80D-8A49-4D7B-AE6E-860E29A3AF0D}" sibTransId="{CC43BD94-3965-481A-8F82-B38495125BA5}"/>
    <dgm:cxn modelId="{15AAD9E2-C07F-4111-8293-50EAF0D7CB95}" srcId="{282607FB-029C-4065-8AEF-EBA79560D60B}" destId="{B1B2330D-CD89-4D2F-98A6-731DCA6DA955}" srcOrd="1" destOrd="0" parTransId="{3EED707F-7FC4-4479-B30C-1DC7B2DF48A8}" sibTransId="{FC4EC31B-50ED-43A8-84C6-A98789DECB22}"/>
    <dgm:cxn modelId="{2D44C038-BFB8-451F-B4A7-798F5AEBB061}" type="presOf" srcId="{9783EFCC-CD26-4128-B89C-5589801BAED1}" destId="{FD0BF8EF-9979-48F9-BF2D-DE4D2FC6E17B}" srcOrd="0" destOrd="4" presId="urn:microsoft.com/office/officeart/2009/3/layout/IncreasingArrowsProcess"/>
    <dgm:cxn modelId="{C339058C-8C67-46BD-A8BD-9EA136F45CDB}" type="presOf" srcId="{D7E22748-3F38-4B51-BCFD-009BD3B24F6C}" destId="{FD0BF8EF-9979-48F9-BF2D-DE4D2FC6E17B}" srcOrd="0" destOrd="2" presId="urn:microsoft.com/office/officeart/2009/3/layout/IncreasingArrowsProcess"/>
    <dgm:cxn modelId="{F783B152-460D-48C8-A49E-9029A279513D}" type="presOf" srcId="{282607FB-029C-4065-8AEF-EBA79560D60B}" destId="{3E4AE4ED-1333-49F7-AF1A-EA761B5ED74A}" srcOrd="0" destOrd="0" presId="urn:microsoft.com/office/officeart/2009/3/layout/IncreasingArrowsProcess"/>
    <dgm:cxn modelId="{6EBBA0B3-A59F-441F-9B33-2F3879302134}" type="presOf" srcId="{B1B2330D-CD89-4D2F-98A6-731DCA6DA955}" destId="{FD0BF8EF-9979-48F9-BF2D-DE4D2FC6E17B}" srcOrd="0" destOrd="1" presId="urn:microsoft.com/office/officeart/2009/3/layout/IncreasingArrowsProcess"/>
    <dgm:cxn modelId="{25846655-2795-402E-B020-5387EE1D2D3F}" type="presOf" srcId="{15333FA9-7D13-46F2-ABAD-020A4C91098B}" destId="{AED4C908-BD7A-4447-9039-21820079E439}" srcOrd="0" destOrd="0" presId="urn:microsoft.com/office/officeart/2009/3/layout/IncreasingArrowsProcess"/>
    <dgm:cxn modelId="{DD4BB969-C549-42D5-B116-A2CB7E286705}" type="presOf" srcId="{AF703D1D-7435-481E-973F-D852A01C5BB1}" destId="{FD0BF8EF-9979-48F9-BF2D-DE4D2FC6E17B}" srcOrd="0" destOrd="3" presId="urn:microsoft.com/office/officeart/2009/3/layout/IncreasingArrowsProcess"/>
    <dgm:cxn modelId="{2C1264D4-EE41-4423-943A-769023A471CD}" srcId="{B1B2330D-CD89-4D2F-98A6-731DCA6DA955}" destId="{AF703D1D-7435-481E-973F-D852A01C5BB1}" srcOrd="1" destOrd="0" parTransId="{2B6A149D-6758-4002-9847-A00E608945DC}" sibTransId="{83E3636F-F11A-4727-B2B2-FEBF924574C6}"/>
    <dgm:cxn modelId="{CA5C7E59-EB38-4DAA-926F-BAF5C9294E64}" srcId="{15333FA9-7D13-46F2-ABAD-020A4C91098B}" destId="{282607FB-029C-4065-8AEF-EBA79560D60B}" srcOrd="0" destOrd="0" parTransId="{F827FB45-8A54-49E9-B639-55047C8DF3B9}" sibTransId="{995662F0-0259-49E9-B136-5C0FEF9624F1}"/>
    <dgm:cxn modelId="{97837DD2-184B-4C03-8AC4-4197D3EC1C4D}" type="presParOf" srcId="{AED4C908-BD7A-4447-9039-21820079E439}" destId="{3E4AE4ED-1333-49F7-AF1A-EA761B5ED74A}" srcOrd="0" destOrd="0" presId="urn:microsoft.com/office/officeart/2009/3/layout/IncreasingArrowsProcess"/>
    <dgm:cxn modelId="{08155320-6DCC-4DCD-A6FA-22AD1ED9B612}" type="presParOf" srcId="{AED4C908-BD7A-4447-9039-21820079E439}" destId="{FD0BF8EF-9979-48F9-BF2D-DE4D2FC6E17B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2C5D44-4020-4CC1-B704-4EF8FB4E0687}" type="doc">
      <dgm:prSet loTypeId="urn:microsoft.com/office/officeart/2005/8/layout/vList3" loCatId="list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FC7CCF-7B37-4247-9252-AFAA460692F2}">
      <dgm:prSet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dirty="0" smtClean="0"/>
            <a:t>ADMH and ALSDE have identified the need for a </a:t>
          </a:r>
          <a:r>
            <a:rPr lang="en-US" b="1" dirty="0" smtClean="0"/>
            <a:t>deliberate strategy </a:t>
          </a:r>
          <a:r>
            <a:rPr lang="en-US" dirty="0" smtClean="0"/>
            <a:t>aimed at improving service quality within and continuity between the two departments. </a:t>
          </a:r>
          <a:endParaRPr lang="en-US" dirty="0"/>
        </a:p>
      </dgm:t>
    </dgm:pt>
    <dgm:pt modelId="{29B20306-A66F-43F6-A2E2-C77A758577B4}" type="parTrans" cxnId="{13E52CA1-1BB3-4B19-843D-CD5F83766FE6}">
      <dgm:prSet/>
      <dgm:spPr/>
      <dgm:t>
        <a:bodyPr/>
        <a:lstStyle/>
        <a:p>
          <a:endParaRPr lang="en-US"/>
        </a:p>
      </dgm:t>
    </dgm:pt>
    <dgm:pt modelId="{75686C9B-B3A6-4068-9B9D-424D5A4AE73C}" type="sibTrans" cxnId="{13E52CA1-1BB3-4B19-843D-CD5F83766FE6}">
      <dgm:prSet/>
      <dgm:spPr/>
      <dgm:t>
        <a:bodyPr/>
        <a:lstStyle/>
        <a:p>
          <a:endParaRPr lang="en-US"/>
        </a:p>
      </dgm:t>
    </dgm:pt>
    <dgm:pt modelId="{26752C94-DAD2-40EA-924D-238EFB8336F6}">
      <dgm:prSet/>
      <dgm:spPr>
        <a:gradFill flip="none" rotWithShape="1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dirty="0" smtClean="0"/>
            <a:t>The </a:t>
          </a:r>
          <a:r>
            <a:rPr lang="en-US" b="1" u="sng" dirty="0" smtClean="0"/>
            <a:t>AIM</a:t>
          </a:r>
          <a:r>
            <a:rPr lang="en-US" dirty="0" smtClean="0"/>
            <a:t>: </a:t>
          </a:r>
          <a:endParaRPr lang="en-US" dirty="0"/>
        </a:p>
      </dgm:t>
    </dgm:pt>
    <dgm:pt modelId="{2F7B37E5-01FE-4BFF-94D9-52578514B70D}" type="parTrans" cxnId="{9B550D7F-9C02-412F-B0EC-1E37A5AFD636}">
      <dgm:prSet/>
      <dgm:spPr/>
      <dgm:t>
        <a:bodyPr/>
        <a:lstStyle/>
        <a:p>
          <a:endParaRPr lang="en-US"/>
        </a:p>
      </dgm:t>
    </dgm:pt>
    <dgm:pt modelId="{0472DC49-7B41-4F63-93C8-8D49084787D8}" type="sibTrans" cxnId="{9B550D7F-9C02-412F-B0EC-1E37A5AFD636}">
      <dgm:prSet/>
      <dgm:spPr/>
      <dgm:t>
        <a:bodyPr/>
        <a:lstStyle/>
        <a:p>
          <a:endParaRPr lang="en-US"/>
        </a:p>
      </dgm:t>
    </dgm:pt>
    <dgm:pt modelId="{6D618877-EAC0-4CE6-9B51-F50FDE431830}">
      <dgm:prSet/>
      <dgm:spPr>
        <a:gradFill flip="none" rotWithShape="1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dirty="0" smtClean="0"/>
            <a:t>To achieve </a:t>
          </a:r>
          <a:r>
            <a:rPr lang="en-US" b="1" dirty="0" smtClean="0"/>
            <a:t>greater integration </a:t>
          </a:r>
          <a:r>
            <a:rPr lang="en-US" dirty="0" smtClean="0"/>
            <a:t>of MH services between the community mental health centers and the public schools</a:t>
          </a:r>
          <a:endParaRPr lang="en-US" dirty="0"/>
        </a:p>
      </dgm:t>
    </dgm:pt>
    <dgm:pt modelId="{9D56B8D4-E3A9-4294-B75A-63E1088AC212}" type="parTrans" cxnId="{72947024-872A-43FB-94F8-528EB9B6C345}">
      <dgm:prSet/>
      <dgm:spPr/>
      <dgm:t>
        <a:bodyPr/>
        <a:lstStyle/>
        <a:p>
          <a:endParaRPr lang="en-US"/>
        </a:p>
      </dgm:t>
    </dgm:pt>
    <dgm:pt modelId="{B8EDFA80-7979-4504-883F-6F8CBBECAAB9}" type="sibTrans" cxnId="{72947024-872A-43FB-94F8-528EB9B6C345}">
      <dgm:prSet/>
      <dgm:spPr/>
      <dgm:t>
        <a:bodyPr/>
        <a:lstStyle/>
        <a:p>
          <a:endParaRPr lang="en-US"/>
        </a:p>
      </dgm:t>
    </dgm:pt>
    <dgm:pt modelId="{37A76497-3D4D-4670-ABBB-2FD15AF2F486}">
      <dgm:prSet/>
      <dgm:spPr>
        <a:gradFill flip="none" rotWithShape="1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 rtl="0"/>
          <a:r>
            <a:rPr lang="en-US" dirty="0" smtClean="0"/>
            <a:t>To increase the utilization of </a:t>
          </a:r>
          <a:r>
            <a:rPr lang="en-US" b="1" dirty="0" smtClean="0"/>
            <a:t>evidence-based practices</a:t>
          </a:r>
          <a:r>
            <a:rPr lang="en-US" dirty="0" smtClean="0"/>
            <a:t>. </a:t>
          </a:r>
          <a:endParaRPr lang="en-US" dirty="0"/>
        </a:p>
      </dgm:t>
    </dgm:pt>
    <dgm:pt modelId="{2BA3DFC1-F3A2-4FE3-81EA-67E931E9E6D0}" type="parTrans" cxnId="{565330C3-A30E-4779-8A22-576ACA6C5FF0}">
      <dgm:prSet/>
      <dgm:spPr/>
      <dgm:t>
        <a:bodyPr/>
        <a:lstStyle/>
        <a:p>
          <a:endParaRPr lang="en-US"/>
        </a:p>
      </dgm:t>
    </dgm:pt>
    <dgm:pt modelId="{DB161A74-77CF-410E-89E3-BFE3D0B57143}" type="sibTrans" cxnId="{565330C3-A30E-4779-8A22-576ACA6C5FF0}">
      <dgm:prSet/>
      <dgm:spPr/>
      <dgm:t>
        <a:bodyPr/>
        <a:lstStyle/>
        <a:p>
          <a:endParaRPr lang="en-US"/>
        </a:p>
      </dgm:t>
    </dgm:pt>
    <dgm:pt modelId="{22E47CCE-6E63-401E-AE2E-3067BD99E682}">
      <dgm:prSet/>
      <dgm:spPr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pPr rtl="0"/>
          <a:r>
            <a:rPr lang="en-US" dirty="0" smtClean="0"/>
            <a:t>The </a:t>
          </a:r>
          <a:r>
            <a:rPr lang="en-US" b="1" dirty="0" smtClean="0"/>
            <a:t>integration</a:t>
          </a:r>
          <a:r>
            <a:rPr lang="en-US" dirty="0" smtClean="0"/>
            <a:t> of these services will foster </a:t>
          </a:r>
          <a:r>
            <a:rPr lang="en-US" b="1" dirty="0" smtClean="0"/>
            <a:t>continuity of care</a:t>
          </a:r>
          <a:r>
            <a:rPr lang="en-US" dirty="0" smtClean="0"/>
            <a:t> and </a:t>
          </a:r>
          <a:r>
            <a:rPr lang="en-US" b="1" dirty="0" smtClean="0"/>
            <a:t>ensure sustained gains in academic and developmental </a:t>
          </a:r>
          <a:r>
            <a:rPr lang="en-US" dirty="0" smtClean="0"/>
            <a:t>domains for children, youth, and their families. </a:t>
          </a:r>
          <a:endParaRPr lang="en-US" dirty="0"/>
        </a:p>
      </dgm:t>
    </dgm:pt>
    <dgm:pt modelId="{5D730C2B-F289-49A1-8E91-0C228EFE6CE9}" type="parTrans" cxnId="{80726215-EEBE-4CA5-B7A1-CC758723243D}">
      <dgm:prSet/>
      <dgm:spPr/>
      <dgm:t>
        <a:bodyPr/>
        <a:lstStyle/>
        <a:p>
          <a:endParaRPr lang="en-US"/>
        </a:p>
      </dgm:t>
    </dgm:pt>
    <dgm:pt modelId="{9004FDC6-396D-4008-97FE-6BB1CC1D0C31}" type="sibTrans" cxnId="{80726215-EEBE-4CA5-B7A1-CC758723243D}">
      <dgm:prSet/>
      <dgm:spPr/>
      <dgm:t>
        <a:bodyPr/>
        <a:lstStyle/>
        <a:p>
          <a:endParaRPr lang="en-US"/>
        </a:p>
      </dgm:t>
    </dgm:pt>
    <dgm:pt modelId="{7741C224-85F4-4582-BA11-E65C10BEBABE}" type="pres">
      <dgm:prSet presAssocID="{432C5D44-4020-4CC1-B704-4EF8FB4E068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9881E2-EA56-4EA8-AF07-91C8068E485B}" type="pres">
      <dgm:prSet presAssocID="{59FC7CCF-7B37-4247-9252-AFAA460692F2}" presName="composite" presStyleCnt="0"/>
      <dgm:spPr/>
      <dgm:t>
        <a:bodyPr/>
        <a:lstStyle/>
        <a:p>
          <a:endParaRPr lang="en-US"/>
        </a:p>
      </dgm:t>
    </dgm:pt>
    <dgm:pt modelId="{EFD6245F-2BD4-4146-90CA-31EA23309889}" type="pres">
      <dgm:prSet presAssocID="{59FC7CCF-7B37-4247-9252-AFAA460692F2}" presName="imgShp" presStyleLbl="fgImgPlace1" presStyleIdx="0" presStyleCnt="3" custLinFactNeighborX="-30334" custLinFactNeighborY="-32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4FA2ADD5-E05E-40DA-8BE3-B16C8491DB5D}" type="pres">
      <dgm:prSet presAssocID="{59FC7CCF-7B37-4247-9252-AFAA460692F2}" presName="txShp" presStyleLbl="node1" presStyleIdx="0" presStyleCnt="3" custScaleX="119079" custLinFactNeighborX="157" custLinFactNeighborY="-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93973B-63EB-4343-BEE3-9F63E7ABCA3C}" type="pres">
      <dgm:prSet presAssocID="{75686C9B-B3A6-4068-9B9D-424D5A4AE73C}" presName="spacing" presStyleCnt="0"/>
      <dgm:spPr/>
      <dgm:t>
        <a:bodyPr/>
        <a:lstStyle/>
        <a:p>
          <a:endParaRPr lang="en-US"/>
        </a:p>
      </dgm:t>
    </dgm:pt>
    <dgm:pt modelId="{784D7020-1E49-47A2-9D73-56CCEC3EC538}" type="pres">
      <dgm:prSet presAssocID="{26752C94-DAD2-40EA-924D-238EFB8336F6}" presName="composite" presStyleCnt="0"/>
      <dgm:spPr/>
      <dgm:t>
        <a:bodyPr/>
        <a:lstStyle/>
        <a:p>
          <a:endParaRPr lang="en-US"/>
        </a:p>
      </dgm:t>
    </dgm:pt>
    <dgm:pt modelId="{C78C03BA-68E1-4EA0-95F4-A2B1362D6750}" type="pres">
      <dgm:prSet presAssocID="{26752C94-DAD2-40EA-924D-238EFB8336F6}" presName="imgShp" presStyleLbl="fgImgPlace1" presStyleIdx="1" presStyleCnt="3" custLinFactNeighborX="-30300" custLinFactNeighborY="-230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FB3CF7D0-145B-4F69-96DA-702FB960683F}" type="pres">
      <dgm:prSet presAssocID="{26752C94-DAD2-40EA-924D-238EFB8336F6}" presName="txShp" presStyleLbl="node1" presStyleIdx="1" presStyleCnt="3" custScaleX="119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1997AB-5D7D-4089-BD60-1719993448FC}" type="pres">
      <dgm:prSet presAssocID="{0472DC49-7B41-4F63-93C8-8D49084787D8}" presName="spacing" presStyleCnt="0"/>
      <dgm:spPr/>
      <dgm:t>
        <a:bodyPr/>
        <a:lstStyle/>
        <a:p>
          <a:endParaRPr lang="en-US"/>
        </a:p>
      </dgm:t>
    </dgm:pt>
    <dgm:pt modelId="{8B8AE297-4D25-4B24-AB46-4EF225E4EC65}" type="pres">
      <dgm:prSet presAssocID="{22E47CCE-6E63-401E-AE2E-3067BD99E682}" presName="composite" presStyleCnt="0"/>
      <dgm:spPr/>
      <dgm:t>
        <a:bodyPr/>
        <a:lstStyle/>
        <a:p>
          <a:endParaRPr lang="en-US"/>
        </a:p>
      </dgm:t>
    </dgm:pt>
    <dgm:pt modelId="{04CD12DD-F40A-479B-9AA1-36134D0176A1}" type="pres">
      <dgm:prSet presAssocID="{22E47CCE-6E63-401E-AE2E-3067BD99E682}" presName="imgShp" presStyleLbl="fgImgPlace1" presStyleIdx="2" presStyleCnt="3" custLinFactNeighborX="-33570" custLinFactNeighborY="-786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US"/>
        </a:p>
      </dgm:t>
    </dgm:pt>
    <dgm:pt modelId="{B2078CD3-3CCA-4BDB-A1F4-EA76B527392E}" type="pres">
      <dgm:prSet presAssocID="{22E47CCE-6E63-401E-AE2E-3067BD99E682}" presName="txShp" presStyleLbl="node1" presStyleIdx="2" presStyleCnt="3" custScaleX="116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DD088-4F42-427F-810B-BBF8661DDFA4}" type="presOf" srcId="{37A76497-3D4D-4670-ABBB-2FD15AF2F486}" destId="{FB3CF7D0-145B-4F69-96DA-702FB960683F}" srcOrd="0" destOrd="2" presId="urn:microsoft.com/office/officeart/2005/8/layout/vList3"/>
    <dgm:cxn modelId="{D271B9E3-6E6A-4690-9FB1-7D8F1507648F}" type="presOf" srcId="{26752C94-DAD2-40EA-924D-238EFB8336F6}" destId="{FB3CF7D0-145B-4F69-96DA-702FB960683F}" srcOrd="0" destOrd="0" presId="urn:microsoft.com/office/officeart/2005/8/layout/vList3"/>
    <dgm:cxn modelId="{9B550D7F-9C02-412F-B0EC-1E37A5AFD636}" srcId="{432C5D44-4020-4CC1-B704-4EF8FB4E0687}" destId="{26752C94-DAD2-40EA-924D-238EFB8336F6}" srcOrd="1" destOrd="0" parTransId="{2F7B37E5-01FE-4BFF-94D9-52578514B70D}" sibTransId="{0472DC49-7B41-4F63-93C8-8D49084787D8}"/>
    <dgm:cxn modelId="{13E52CA1-1BB3-4B19-843D-CD5F83766FE6}" srcId="{432C5D44-4020-4CC1-B704-4EF8FB4E0687}" destId="{59FC7CCF-7B37-4247-9252-AFAA460692F2}" srcOrd="0" destOrd="0" parTransId="{29B20306-A66F-43F6-A2E2-C77A758577B4}" sibTransId="{75686C9B-B3A6-4068-9B9D-424D5A4AE73C}"/>
    <dgm:cxn modelId="{34EF14FC-B77A-4EAE-B2BE-6AF64C4D9532}" type="presOf" srcId="{59FC7CCF-7B37-4247-9252-AFAA460692F2}" destId="{4FA2ADD5-E05E-40DA-8BE3-B16C8491DB5D}" srcOrd="0" destOrd="0" presId="urn:microsoft.com/office/officeart/2005/8/layout/vList3"/>
    <dgm:cxn modelId="{80726215-EEBE-4CA5-B7A1-CC758723243D}" srcId="{432C5D44-4020-4CC1-B704-4EF8FB4E0687}" destId="{22E47CCE-6E63-401E-AE2E-3067BD99E682}" srcOrd="2" destOrd="0" parTransId="{5D730C2B-F289-49A1-8E91-0C228EFE6CE9}" sibTransId="{9004FDC6-396D-4008-97FE-6BB1CC1D0C31}"/>
    <dgm:cxn modelId="{FA447463-6463-44CF-BDA2-0F3699E6AC41}" type="presOf" srcId="{432C5D44-4020-4CC1-B704-4EF8FB4E0687}" destId="{7741C224-85F4-4582-BA11-E65C10BEBABE}" srcOrd="0" destOrd="0" presId="urn:microsoft.com/office/officeart/2005/8/layout/vList3"/>
    <dgm:cxn modelId="{565330C3-A30E-4779-8A22-576ACA6C5FF0}" srcId="{26752C94-DAD2-40EA-924D-238EFB8336F6}" destId="{37A76497-3D4D-4670-ABBB-2FD15AF2F486}" srcOrd="1" destOrd="0" parTransId="{2BA3DFC1-F3A2-4FE3-81EA-67E931E9E6D0}" sibTransId="{DB161A74-77CF-410E-89E3-BFE3D0B57143}"/>
    <dgm:cxn modelId="{72947024-872A-43FB-94F8-528EB9B6C345}" srcId="{26752C94-DAD2-40EA-924D-238EFB8336F6}" destId="{6D618877-EAC0-4CE6-9B51-F50FDE431830}" srcOrd="0" destOrd="0" parTransId="{9D56B8D4-E3A9-4294-B75A-63E1088AC212}" sibTransId="{B8EDFA80-7979-4504-883F-6F8CBBECAAB9}"/>
    <dgm:cxn modelId="{A9946159-116F-44A0-AAEC-79213D4C7BE2}" type="presOf" srcId="{22E47CCE-6E63-401E-AE2E-3067BD99E682}" destId="{B2078CD3-3CCA-4BDB-A1F4-EA76B527392E}" srcOrd="0" destOrd="0" presId="urn:microsoft.com/office/officeart/2005/8/layout/vList3"/>
    <dgm:cxn modelId="{57C34293-0C90-4D7C-BF1C-3CE0A0F8B3AC}" type="presOf" srcId="{6D618877-EAC0-4CE6-9B51-F50FDE431830}" destId="{FB3CF7D0-145B-4F69-96DA-702FB960683F}" srcOrd="0" destOrd="1" presId="urn:microsoft.com/office/officeart/2005/8/layout/vList3"/>
    <dgm:cxn modelId="{D188C7C7-F9DD-47B5-BBC8-10BE429EF370}" type="presParOf" srcId="{7741C224-85F4-4582-BA11-E65C10BEBABE}" destId="{7E9881E2-EA56-4EA8-AF07-91C8068E485B}" srcOrd="0" destOrd="0" presId="urn:microsoft.com/office/officeart/2005/8/layout/vList3"/>
    <dgm:cxn modelId="{5B12A248-634D-4CF7-A7F1-92D8B66C209B}" type="presParOf" srcId="{7E9881E2-EA56-4EA8-AF07-91C8068E485B}" destId="{EFD6245F-2BD4-4146-90CA-31EA23309889}" srcOrd="0" destOrd="0" presId="urn:microsoft.com/office/officeart/2005/8/layout/vList3"/>
    <dgm:cxn modelId="{A1D58A8E-F02A-4A0A-BF9B-FA5E4B39F00F}" type="presParOf" srcId="{7E9881E2-EA56-4EA8-AF07-91C8068E485B}" destId="{4FA2ADD5-E05E-40DA-8BE3-B16C8491DB5D}" srcOrd="1" destOrd="0" presId="urn:microsoft.com/office/officeart/2005/8/layout/vList3"/>
    <dgm:cxn modelId="{D3BC8F1D-B301-4635-8454-D3D10E45A508}" type="presParOf" srcId="{7741C224-85F4-4582-BA11-E65C10BEBABE}" destId="{AE93973B-63EB-4343-BEE3-9F63E7ABCA3C}" srcOrd="1" destOrd="0" presId="urn:microsoft.com/office/officeart/2005/8/layout/vList3"/>
    <dgm:cxn modelId="{C1D528BE-D7A0-42FD-9289-14CCBCE8073F}" type="presParOf" srcId="{7741C224-85F4-4582-BA11-E65C10BEBABE}" destId="{784D7020-1E49-47A2-9D73-56CCEC3EC538}" srcOrd="2" destOrd="0" presId="urn:microsoft.com/office/officeart/2005/8/layout/vList3"/>
    <dgm:cxn modelId="{A85487C9-A71F-45A7-BF91-6C13B43045EC}" type="presParOf" srcId="{784D7020-1E49-47A2-9D73-56CCEC3EC538}" destId="{C78C03BA-68E1-4EA0-95F4-A2B1362D6750}" srcOrd="0" destOrd="0" presId="urn:microsoft.com/office/officeart/2005/8/layout/vList3"/>
    <dgm:cxn modelId="{904D6712-0D6A-4B63-8A86-ABDC97328762}" type="presParOf" srcId="{784D7020-1E49-47A2-9D73-56CCEC3EC538}" destId="{FB3CF7D0-145B-4F69-96DA-702FB960683F}" srcOrd="1" destOrd="0" presId="urn:microsoft.com/office/officeart/2005/8/layout/vList3"/>
    <dgm:cxn modelId="{5F959BB9-B6A3-4086-A4B0-DD1C851E9A73}" type="presParOf" srcId="{7741C224-85F4-4582-BA11-E65C10BEBABE}" destId="{E41997AB-5D7D-4089-BD60-1719993448FC}" srcOrd="3" destOrd="0" presId="urn:microsoft.com/office/officeart/2005/8/layout/vList3"/>
    <dgm:cxn modelId="{C8A443BC-9E31-4AD0-AB4C-4D12DD188D9C}" type="presParOf" srcId="{7741C224-85F4-4582-BA11-E65C10BEBABE}" destId="{8B8AE297-4D25-4B24-AB46-4EF225E4EC65}" srcOrd="4" destOrd="0" presId="urn:microsoft.com/office/officeart/2005/8/layout/vList3"/>
    <dgm:cxn modelId="{BDB7B210-630A-4918-8CF7-46A05F6A7395}" type="presParOf" srcId="{8B8AE297-4D25-4B24-AB46-4EF225E4EC65}" destId="{04CD12DD-F40A-479B-9AA1-36134D0176A1}" srcOrd="0" destOrd="0" presId="urn:microsoft.com/office/officeart/2005/8/layout/vList3"/>
    <dgm:cxn modelId="{04432055-8AB7-45EB-86A5-9289C5ACDE3A}" type="presParOf" srcId="{8B8AE297-4D25-4B24-AB46-4EF225E4EC65}" destId="{B2078CD3-3CCA-4BDB-A1F4-EA76B527392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C7C8C9-D4F2-451E-95BC-3FDDD8E7CA48}">
      <dsp:nvSpPr>
        <dsp:cNvPr id="0" name=""/>
        <dsp:cNvSpPr/>
      </dsp:nvSpPr>
      <dsp:spPr>
        <a:xfrm>
          <a:off x="0" y="468262"/>
          <a:ext cx="8524708" cy="190597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4">
              <a:lumMod val="50000"/>
            </a:schemeClr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612" tIns="374904" rIns="661612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rgbClr val="2E0692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2E0692"/>
              </a:solidFill>
            </a:rPr>
            <a:t>Gayla Caddell – Coordinator, Child &amp; Adolescent Mental Illness Services</a:t>
          </a:r>
          <a:endParaRPr lang="en-US" sz="1800" b="1" kern="1200" dirty="0">
            <a:solidFill>
              <a:srgbClr val="2E0692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2E0692"/>
              </a:solidFill>
            </a:rPr>
            <a:t>334-353-7832</a:t>
          </a:r>
          <a:endParaRPr lang="en-US" sz="1800" b="1" kern="1200" dirty="0">
            <a:solidFill>
              <a:srgbClr val="2E0692"/>
            </a:solidFill>
          </a:endParaRPr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2E0692"/>
              </a:solidFill>
            </a:rPr>
            <a:t>gayla.caddell@mh.alabama.gov </a:t>
          </a:r>
          <a:endParaRPr lang="en-US" sz="1800" b="1" kern="1200" dirty="0">
            <a:solidFill>
              <a:srgbClr val="2E0692"/>
            </a:solidFill>
          </a:endParaRPr>
        </a:p>
      </dsp:txBody>
      <dsp:txXfrm>
        <a:off x="0" y="468262"/>
        <a:ext cx="8524708" cy="1905978"/>
      </dsp:txXfrm>
    </dsp:sp>
    <dsp:sp modelId="{331C712F-C6C3-44C1-BC33-8EBFD67D865E}">
      <dsp:nvSpPr>
        <dsp:cNvPr id="0" name=""/>
        <dsp:cNvSpPr/>
      </dsp:nvSpPr>
      <dsp:spPr>
        <a:xfrm>
          <a:off x="457201" y="161626"/>
          <a:ext cx="5967295" cy="6789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550" tIns="0" rIns="2255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smtClean="0">
              <a:solidFill>
                <a:schemeClr val="bg2"/>
              </a:solidFill>
            </a:rPr>
            <a:t>ADMH Contact Information</a:t>
          </a:r>
          <a:endParaRPr lang="en-US" sz="1800" b="1" i="0" kern="1200" dirty="0">
            <a:solidFill>
              <a:schemeClr val="bg2"/>
            </a:solidFill>
          </a:endParaRPr>
        </a:p>
      </dsp:txBody>
      <dsp:txXfrm>
        <a:off x="490345" y="194770"/>
        <a:ext cx="5901007" cy="612672"/>
      </dsp:txXfrm>
    </dsp:sp>
    <dsp:sp modelId="{8F26C659-CE94-443E-ACA0-DBFCC09F4457}">
      <dsp:nvSpPr>
        <dsp:cNvPr id="0" name=""/>
        <dsp:cNvSpPr/>
      </dsp:nvSpPr>
      <dsp:spPr>
        <a:xfrm>
          <a:off x="0" y="2812962"/>
          <a:ext cx="8524708" cy="2140041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tx2">
              <a:lumMod val="50000"/>
            </a:schemeClr>
          </a:solidFill>
        </a:ln>
        <a:effectLst>
          <a:innerShdw blurRad="114300">
            <a:prstClr val="black"/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612" tIns="374904" rIns="661612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solidFill>
              <a:schemeClr val="accent4">
                <a:lumMod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2E0692"/>
              </a:solidFill>
            </a:rPr>
            <a:t>Tina Sanders – Education Specialist, Special Education Services </a:t>
          </a:r>
          <a:endParaRPr lang="en-US" sz="1800" b="1" kern="1200" dirty="0">
            <a:solidFill>
              <a:srgbClr val="2E069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2E0692"/>
              </a:solidFill>
            </a:rPr>
            <a:t>334-242-8114</a:t>
          </a:r>
          <a:endParaRPr lang="en-US" sz="1800" b="1" kern="1200" dirty="0">
            <a:solidFill>
              <a:srgbClr val="2E0692"/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rgbClr val="2E0692"/>
              </a:solidFill>
            </a:rPr>
            <a:t>tsanders1@alsde.edu </a:t>
          </a:r>
          <a:endParaRPr lang="en-US" sz="1800" b="1" kern="1200" dirty="0">
            <a:solidFill>
              <a:srgbClr val="2E0692"/>
            </a:solidFill>
          </a:endParaRPr>
        </a:p>
      </dsp:txBody>
      <dsp:txXfrm>
        <a:off x="0" y="2812962"/>
        <a:ext cx="8524708" cy="2140041"/>
      </dsp:txXfrm>
    </dsp:sp>
    <dsp:sp modelId="{70D40EC7-95FE-4A82-B89F-13C5B55A8F70}">
      <dsp:nvSpPr>
        <dsp:cNvPr id="0" name=""/>
        <dsp:cNvSpPr/>
      </dsp:nvSpPr>
      <dsp:spPr>
        <a:xfrm>
          <a:off x="457201" y="2429583"/>
          <a:ext cx="5967295" cy="67896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5550" tIns="0" rIns="22555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2"/>
              </a:solidFill>
            </a:rPr>
            <a:t>ALSDE Contact Information</a:t>
          </a:r>
          <a:endParaRPr lang="en-US" sz="1800" b="1" kern="1200" dirty="0">
            <a:solidFill>
              <a:schemeClr val="bg2"/>
            </a:solidFill>
          </a:endParaRPr>
        </a:p>
      </dsp:txBody>
      <dsp:txXfrm>
        <a:off x="490345" y="2462727"/>
        <a:ext cx="5901007" cy="6126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112F3-195D-4EF0-82CF-769307945AB9}">
      <dsp:nvSpPr>
        <dsp:cNvPr id="0" name=""/>
        <dsp:cNvSpPr/>
      </dsp:nvSpPr>
      <dsp:spPr>
        <a:xfrm>
          <a:off x="0" y="0"/>
          <a:ext cx="7620000" cy="392762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</a:t>
          </a:r>
          <a:r>
            <a:rPr lang="en-US" sz="2300" b="1" kern="1200" dirty="0" smtClean="0">
              <a:solidFill>
                <a:srgbClr val="26B829"/>
              </a:solidFill>
            </a:rPr>
            <a:t>GOAL</a:t>
          </a:r>
          <a:r>
            <a:rPr lang="en-US" sz="2300" kern="1200" dirty="0" smtClean="0"/>
            <a:t> of the SBMH collaboration between ADMH and its providers and the ALSDE and Alabama’s local education agencies is to:</a:t>
          </a:r>
          <a:endParaRPr lang="en-US" sz="2300" kern="1200" dirty="0"/>
        </a:p>
      </dsp:txBody>
      <dsp:txXfrm>
        <a:off x="0" y="0"/>
        <a:ext cx="7620000" cy="1178288"/>
      </dsp:txXfrm>
    </dsp:sp>
    <dsp:sp modelId="{89C06012-0139-454A-8438-AC566618BBE0}">
      <dsp:nvSpPr>
        <dsp:cNvPr id="0" name=""/>
        <dsp:cNvSpPr/>
      </dsp:nvSpPr>
      <dsp:spPr>
        <a:xfrm>
          <a:off x="761999" y="1179439"/>
          <a:ext cx="6096000" cy="11842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Ensure that children and adolescents, </a:t>
          </a:r>
          <a:r>
            <a:rPr lang="en-US" sz="1700" b="1" kern="1200" dirty="0" smtClean="0">
              <a:solidFill>
                <a:srgbClr val="09FF78"/>
              </a:solidFill>
            </a:rPr>
            <a:t>both general and special education</a:t>
          </a:r>
          <a:r>
            <a:rPr lang="en-US" sz="1700" kern="1200" dirty="0" smtClean="0"/>
            <a:t>, enrolled in local school systems have </a:t>
          </a:r>
          <a:r>
            <a:rPr lang="en-US" sz="1700" b="1" kern="1200" dirty="0" smtClean="0">
              <a:solidFill>
                <a:srgbClr val="09FF78"/>
              </a:solidFill>
            </a:rPr>
            <a:t>access to high quality mental health prevention, early intervention, and treatment services.</a:t>
          </a:r>
          <a:endParaRPr lang="en-US" sz="1700" b="1" kern="1200" dirty="0">
            <a:solidFill>
              <a:srgbClr val="09FF78"/>
            </a:solidFill>
          </a:endParaRPr>
        </a:p>
      </dsp:txBody>
      <dsp:txXfrm>
        <a:off x="796684" y="1214124"/>
        <a:ext cx="6026630" cy="1114863"/>
      </dsp:txXfrm>
    </dsp:sp>
    <dsp:sp modelId="{99EDFCA3-3022-4F9C-A069-C37D9C1AC7FC}">
      <dsp:nvSpPr>
        <dsp:cNvPr id="0" name=""/>
        <dsp:cNvSpPr/>
      </dsp:nvSpPr>
      <dsp:spPr>
        <a:xfrm>
          <a:off x="761999" y="2545863"/>
          <a:ext cx="6096000" cy="11842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 be effective, comprehensive mental health services in schools must be provided by an </a:t>
          </a:r>
          <a:r>
            <a:rPr lang="en-US" sz="1700" b="1" kern="1200" dirty="0" smtClean="0">
              <a:solidFill>
                <a:srgbClr val="09FF78"/>
              </a:solidFill>
            </a:rPr>
            <a:t>on-site master’s level mental health professional in collaboration with teachers, administrators, and families. </a:t>
          </a:r>
          <a:endParaRPr lang="en-US" sz="1700" b="1" kern="1200" dirty="0">
            <a:solidFill>
              <a:srgbClr val="09FF78"/>
            </a:solidFill>
          </a:endParaRPr>
        </a:p>
      </dsp:txBody>
      <dsp:txXfrm>
        <a:off x="796684" y="2580548"/>
        <a:ext cx="6026630" cy="11148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46BFE-F98A-41CC-B4EE-93545F3D52B2}">
      <dsp:nvSpPr>
        <dsp:cNvPr id="0" name=""/>
        <dsp:cNvSpPr/>
      </dsp:nvSpPr>
      <dsp:spPr>
        <a:xfrm>
          <a:off x="0" y="0"/>
          <a:ext cx="6916140" cy="4526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4000"/>
                <a:lumMod val="118000"/>
              </a:schemeClr>
            </a:gs>
            <a:gs pos="100000">
              <a:schemeClr val="accent6"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6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latin typeface="+mj-lt"/>
            </a:rPr>
            <a:t>SBMH Partnership benefits:</a:t>
          </a:r>
          <a:endParaRPr lang="en-US" sz="1800" b="1" i="1" kern="1200" dirty="0">
            <a:latin typeface="+mj-lt"/>
          </a:endParaRPr>
        </a:p>
      </dsp:txBody>
      <dsp:txXfrm>
        <a:off x="0" y="0"/>
        <a:ext cx="6916140" cy="301775"/>
      </dsp:txXfrm>
    </dsp:sp>
    <dsp:sp modelId="{922D5277-E6CA-43C7-B492-A78D98F41CC1}">
      <dsp:nvSpPr>
        <dsp:cNvPr id="0" name=""/>
        <dsp:cNvSpPr/>
      </dsp:nvSpPr>
      <dsp:spPr>
        <a:xfrm>
          <a:off x="267615" y="416528"/>
          <a:ext cx="8038616" cy="430787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33425" rtl="0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r>
            <a:rPr lang="en-US" sz="1650" b="1" i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Mental Health Prevention</a:t>
          </a:r>
          <a:r>
            <a:rPr lang="en-US" sz="165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– training for a population</a:t>
          </a:r>
          <a:endParaRPr lang="en-US" sz="16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 rtl="0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endParaRPr lang="en-US" sz="16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 rtl="0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Improved </a:t>
          </a:r>
          <a:r>
            <a:rPr lang="en-US" altLang="en-US" sz="165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awareness, collaboration and integration </a:t>
          </a: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between Mental Health and Education resources at the State and Community levels</a:t>
          </a:r>
          <a:endParaRPr lang="en-US" sz="165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endParaRPr lang="en-US" altLang="en-US" sz="165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Significant improvements in </a:t>
          </a:r>
          <a:r>
            <a:rPr lang="en-US" altLang="en-US" sz="165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access to care </a:t>
          </a: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for children and adolescents who are experiencing social/emotional problems that negatively affect academic success.  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endParaRPr lang="en-US" altLang="en-US" sz="165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r>
            <a:rPr lang="en-US" altLang="en-US" sz="165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Addresses common barriers </a:t>
          </a: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to seeking services:                                                             	  	- Transportation Issues		- Stigma		                            	           	- “No-Shows” at MH </a:t>
          </a:r>
          <a:r>
            <a:rPr lang="en-US" altLang="en-US" sz="165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Appts</a:t>
          </a: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.	- “No-Shows” at School!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endParaRPr lang="en-US" altLang="en-US" sz="165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Access to the </a:t>
          </a:r>
          <a:r>
            <a:rPr lang="en-US" altLang="en-US" sz="165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full array of MH services </a:t>
          </a: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available through the Community Mental Health Center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endParaRPr lang="en-US" altLang="en-US" sz="165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More consumers receiving needed services, with </a:t>
          </a:r>
          <a:r>
            <a:rPr lang="en-US" altLang="en-US" sz="1650" b="1" kern="12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cost savings</a:t>
          </a:r>
          <a:r>
            <a:rPr lang="en-US" altLang="en-US" sz="1650" kern="1200" dirty="0" smtClean="0">
              <a:latin typeface="Arial" panose="020B0604020202020204" pitchFamily="34" charset="0"/>
              <a:cs typeface="Arial" panose="020B0604020202020204" pitchFamily="34" charset="0"/>
            </a:rPr>
            <a:t> for many school systems</a:t>
          </a:r>
        </a:p>
        <a:p>
          <a:pPr marL="171450" lvl="1" indent="-171450" algn="l" defTabSz="733425">
            <a:lnSpc>
              <a:spcPct val="90000"/>
            </a:lnSpc>
            <a:spcBef>
              <a:spcPct val="0"/>
            </a:spcBef>
            <a:spcAft>
              <a:spcPts val="113"/>
            </a:spcAft>
            <a:buChar char="••"/>
          </a:pPr>
          <a:endParaRPr lang="en-US" altLang="en-US" sz="165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3788" y="542701"/>
        <a:ext cx="7786270" cy="405552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4C4A6-CE47-4EFA-A964-457E5BF175BD}">
      <dsp:nvSpPr>
        <dsp:cNvPr id="0" name=""/>
        <dsp:cNvSpPr/>
      </dsp:nvSpPr>
      <dsp:spPr>
        <a:xfrm>
          <a:off x="95" y="0"/>
          <a:ext cx="1276163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High quality services that build on existing school programs, services, and strategies;</a:t>
          </a:r>
          <a:endParaRPr lang="en-US" sz="1400" b="1" kern="1200" dirty="0"/>
        </a:p>
      </dsp:txBody>
      <dsp:txXfrm>
        <a:off x="95" y="1981200"/>
        <a:ext cx="1276163" cy="1981200"/>
      </dsp:txXfrm>
    </dsp:sp>
    <dsp:sp modelId="{34A9AEEA-B0AD-4180-96D7-B995BEDF0EF7}">
      <dsp:nvSpPr>
        <dsp:cNvPr id="0" name=""/>
        <dsp:cNvSpPr/>
      </dsp:nvSpPr>
      <dsp:spPr>
        <a:xfrm>
          <a:off x="38380" y="297180"/>
          <a:ext cx="1199593" cy="164934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3B72BB-860B-42E5-A581-B0596CE42C5D}">
      <dsp:nvSpPr>
        <dsp:cNvPr id="0" name=""/>
        <dsp:cNvSpPr/>
      </dsp:nvSpPr>
      <dsp:spPr>
        <a:xfrm>
          <a:off x="1314544" y="0"/>
          <a:ext cx="1276163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Continuum of care in a school setting-mental health education and promotion through intensive intervention;</a:t>
          </a:r>
          <a:endParaRPr lang="en-US" sz="1400" b="1" kern="1200" dirty="0"/>
        </a:p>
      </dsp:txBody>
      <dsp:txXfrm>
        <a:off x="1314544" y="1981200"/>
        <a:ext cx="1276163" cy="1981200"/>
      </dsp:txXfrm>
    </dsp:sp>
    <dsp:sp modelId="{A5B712CE-AFCE-43B3-9FDB-A494F233BC08}">
      <dsp:nvSpPr>
        <dsp:cNvPr id="0" name=""/>
        <dsp:cNvSpPr/>
      </dsp:nvSpPr>
      <dsp:spPr>
        <a:xfrm>
          <a:off x="1352829" y="297180"/>
          <a:ext cx="1199593" cy="164934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894D11F-57A7-4617-8FD9-A217643EC42B}">
      <dsp:nvSpPr>
        <dsp:cNvPr id="0" name=""/>
        <dsp:cNvSpPr/>
      </dsp:nvSpPr>
      <dsp:spPr>
        <a:xfrm>
          <a:off x="2628993" y="0"/>
          <a:ext cx="1276163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Authentic parent/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family engagement;</a:t>
          </a:r>
          <a:endParaRPr lang="en-US" sz="1200" b="1" kern="1200" dirty="0"/>
        </a:p>
      </dsp:txBody>
      <dsp:txXfrm>
        <a:off x="2628993" y="1981200"/>
        <a:ext cx="1276163" cy="1981200"/>
      </dsp:txXfrm>
    </dsp:sp>
    <dsp:sp modelId="{2E839A05-AD72-47F0-A2F3-DC1DBD1A76FF}">
      <dsp:nvSpPr>
        <dsp:cNvPr id="0" name=""/>
        <dsp:cNvSpPr/>
      </dsp:nvSpPr>
      <dsp:spPr>
        <a:xfrm>
          <a:off x="2667278" y="297180"/>
          <a:ext cx="1199593" cy="164934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1C7FD3F-037D-4848-BD8E-5A29D96E88A3}">
      <dsp:nvSpPr>
        <dsp:cNvPr id="0" name=""/>
        <dsp:cNvSpPr/>
      </dsp:nvSpPr>
      <dsp:spPr>
        <a:xfrm>
          <a:off x="3943441" y="0"/>
          <a:ext cx="1276163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Meaningful children and youth involvement</a:t>
          </a:r>
          <a:endParaRPr lang="en-US" sz="1400" b="1" kern="1200" dirty="0"/>
        </a:p>
      </dsp:txBody>
      <dsp:txXfrm>
        <a:off x="3943441" y="1981200"/>
        <a:ext cx="1276163" cy="1981200"/>
      </dsp:txXfrm>
    </dsp:sp>
    <dsp:sp modelId="{377D9E6C-0EF6-46C3-9D98-95E39B490A9C}">
      <dsp:nvSpPr>
        <dsp:cNvPr id="0" name=""/>
        <dsp:cNvSpPr/>
      </dsp:nvSpPr>
      <dsp:spPr>
        <a:xfrm>
          <a:off x="3981726" y="297180"/>
          <a:ext cx="1199593" cy="164934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8000" r="-38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3C0092-0A2E-424B-A294-341A64263317}">
      <dsp:nvSpPr>
        <dsp:cNvPr id="0" name=""/>
        <dsp:cNvSpPr/>
      </dsp:nvSpPr>
      <dsp:spPr>
        <a:xfrm>
          <a:off x="5257890" y="0"/>
          <a:ext cx="1276163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Culturally and linguistically competent service provision; and </a:t>
          </a:r>
          <a:endParaRPr lang="en-US" sz="1400" b="1" kern="1200" dirty="0"/>
        </a:p>
      </dsp:txBody>
      <dsp:txXfrm>
        <a:off x="5257890" y="1981200"/>
        <a:ext cx="1276163" cy="1981200"/>
      </dsp:txXfrm>
    </dsp:sp>
    <dsp:sp modelId="{FBA8C1E6-53BF-45A1-9AD1-480B08ED3CE9}">
      <dsp:nvSpPr>
        <dsp:cNvPr id="0" name=""/>
        <dsp:cNvSpPr/>
      </dsp:nvSpPr>
      <dsp:spPr>
        <a:xfrm>
          <a:off x="5296175" y="297180"/>
          <a:ext cx="1199593" cy="164934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478800-3CA7-4C4C-BBE8-584158E237E7}">
      <dsp:nvSpPr>
        <dsp:cNvPr id="0" name=""/>
        <dsp:cNvSpPr/>
      </dsp:nvSpPr>
      <dsp:spPr>
        <a:xfrm>
          <a:off x="6572339" y="0"/>
          <a:ext cx="1276163" cy="4953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Data-driven planning, evaluation, and quality improvement.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>
        <a:off x="6572339" y="1981200"/>
        <a:ext cx="1276163" cy="1981200"/>
      </dsp:txXfrm>
    </dsp:sp>
    <dsp:sp modelId="{FBC4492F-F3B9-4821-BA9A-782B4BDE4303}">
      <dsp:nvSpPr>
        <dsp:cNvPr id="0" name=""/>
        <dsp:cNvSpPr/>
      </dsp:nvSpPr>
      <dsp:spPr>
        <a:xfrm>
          <a:off x="6610624" y="297180"/>
          <a:ext cx="1199593" cy="164934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E7ECA1E-4AD1-4237-9045-798A7FBCD8C4}">
      <dsp:nvSpPr>
        <dsp:cNvPr id="0" name=""/>
        <dsp:cNvSpPr/>
      </dsp:nvSpPr>
      <dsp:spPr>
        <a:xfrm>
          <a:off x="334522" y="4267198"/>
          <a:ext cx="7220711" cy="628647"/>
        </a:xfrm>
        <a:prstGeom prst="left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76787-309F-416B-A1B0-6B59A91F12C9}">
      <dsp:nvSpPr>
        <dsp:cNvPr id="0" name=""/>
        <dsp:cNvSpPr/>
      </dsp:nvSpPr>
      <dsp:spPr>
        <a:xfrm>
          <a:off x="0" y="0"/>
          <a:ext cx="5750052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Initial Orientation</a:t>
          </a:r>
          <a:endParaRPr lang="en-US" sz="2100" kern="1200" dirty="0"/>
        </a:p>
      </dsp:txBody>
      <dsp:txXfrm>
        <a:off x="23300" y="23300"/>
        <a:ext cx="4798538" cy="748928"/>
      </dsp:txXfrm>
    </dsp:sp>
    <dsp:sp modelId="{69FEBAB1-7D0B-483F-A8FC-3EA693FCC8BB}">
      <dsp:nvSpPr>
        <dsp:cNvPr id="0" name=""/>
        <dsp:cNvSpPr/>
      </dsp:nvSpPr>
      <dsp:spPr>
        <a:xfrm>
          <a:off x="429387" y="906018"/>
          <a:ext cx="5750052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Formalized Agreement between MH and LEA</a:t>
          </a:r>
          <a:endParaRPr lang="en-US" sz="2100" kern="1200"/>
        </a:p>
      </dsp:txBody>
      <dsp:txXfrm>
        <a:off x="452687" y="929318"/>
        <a:ext cx="4756971" cy="748928"/>
      </dsp:txXfrm>
    </dsp:sp>
    <dsp:sp modelId="{D4F7AF9D-9E5E-4AED-B209-1826FF6F8AEE}">
      <dsp:nvSpPr>
        <dsp:cNvPr id="0" name=""/>
        <dsp:cNvSpPr/>
      </dsp:nvSpPr>
      <dsp:spPr>
        <a:xfrm>
          <a:off x="858774" y="1812036"/>
          <a:ext cx="5750052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Data Collection &amp; Reporting</a:t>
          </a:r>
          <a:endParaRPr lang="en-US" sz="2100" kern="1200"/>
        </a:p>
      </dsp:txBody>
      <dsp:txXfrm>
        <a:off x="882074" y="1835336"/>
        <a:ext cx="4756971" cy="748928"/>
      </dsp:txXfrm>
    </dsp:sp>
    <dsp:sp modelId="{FEF99505-E8A2-4B3E-98C7-AC40C8FFDD88}">
      <dsp:nvSpPr>
        <dsp:cNvPr id="0" name=""/>
        <dsp:cNvSpPr/>
      </dsp:nvSpPr>
      <dsp:spPr>
        <a:xfrm>
          <a:off x="1288161" y="2718054"/>
          <a:ext cx="5750052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Standardized Referral Process</a:t>
          </a:r>
          <a:endParaRPr lang="en-US" sz="2100" kern="1200"/>
        </a:p>
      </dsp:txBody>
      <dsp:txXfrm>
        <a:off x="1311461" y="2741354"/>
        <a:ext cx="4756971" cy="748928"/>
      </dsp:txXfrm>
    </dsp:sp>
    <dsp:sp modelId="{4F8F6110-C89E-4FD7-9F61-FD798EDF68BB}">
      <dsp:nvSpPr>
        <dsp:cNvPr id="0" name=""/>
        <dsp:cNvSpPr/>
      </dsp:nvSpPr>
      <dsp:spPr>
        <a:xfrm>
          <a:off x="1717548" y="3624072"/>
          <a:ext cx="5750052" cy="7955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“Gatekeeper” Bridges MH &amp; ED Functions</a:t>
          </a:r>
          <a:endParaRPr lang="en-US" sz="2100" kern="1200"/>
        </a:p>
      </dsp:txBody>
      <dsp:txXfrm>
        <a:off x="1740848" y="3647372"/>
        <a:ext cx="4756971" cy="748928"/>
      </dsp:txXfrm>
    </dsp:sp>
    <dsp:sp modelId="{8EEEB645-F742-470A-A936-C5FE8A3EF9BF}">
      <dsp:nvSpPr>
        <dsp:cNvPr id="0" name=""/>
        <dsp:cNvSpPr/>
      </dsp:nvSpPr>
      <dsp:spPr>
        <a:xfrm>
          <a:off x="5232958" y="581177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349304" y="581177"/>
        <a:ext cx="284401" cy="389112"/>
      </dsp:txXfrm>
    </dsp:sp>
    <dsp:sp modelId="{4F9EBF9B-7ABD-467E-B701-1E003BE00E14}">
      <dsp:nvSpPr>
        <dsp:cNvPr id="0" name=""/>
        <dsp:cNvSpPr/>
      </dsp:nvSpPr>
      <dsp:spPr>
        <a:xfrm>
          <a:off x="5662345" y="1487195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778691" y="1487195"/>
        <a:ext cx="284401" cy="389112"/>
      </dsp:txXfrm>
    </dsp:sp>
    <dsp:sp modelId="{F3846FC8-C81F-4EF1-BB40-C069C8483DF3}">
      <dsp:nvSpPr>
        <dsp:cNvPr id="0" name=""/>
        <dsp:cNvSpPr/>
      </dsp:nvSpPr>
      <dsp:spPr>
        <a:xfrm>
          <a:off x="6091732" y="2379954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208078" y="2379954"/>
        <a:ext cx="284401" cy="389112"/>
      </dsp:txXfrm>
    </dsp:sp>
    <dsp:sp modelId="{E12E4A4A-FF0D-4D35-AB27-9D94E560E07B}">
      <dsp:nvSpPr>
        <dsp:cNvPr id="0" name=""/>
        <dsp:cNvSpPr/>
      </dsp:nvSpPr>
      <dsp:spPr>
        <a:xfrm>
          <a:off x="6521119" y="3294811"/>
          <a:ext cx="517093" cy="51709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6637465" y="3294811"/>
        <a:ext cx="284401" cy="38911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397B45-8EC5-459E-9B0A-517444952B57}">
      <dsp:nvSpPr>
        <dsp:cNvPr id="0" name=""/>
        <dsp:cNvSpPr/>
      </dsp:nvSpPr>
      <dsp:spPr>
        <a:xfrm>
          <a:off x="0" y="0"/>
          <a:ext cx="5913120" cy="922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Regular Accountability Meetings</a:t>
          </a:r>
          <a:endParaRPr lang="en-US" sz="2400" kern="1200" dirty="0"/>
        </a:p>
      </dsp:txBody>
      <dsp:txXfrm>
        <a:off x="27005" y="27005"/>
        <a:ext cx="4840277" cy="868010"/>
      </dsp:txXfrm>
    </dsp:sp>
    <dsp:sp modelId="{56ACCD5D-6D9C-4225-9AD2-49061214B0B9}">
      <dsp:nvSpPr>
        <dsp:cNvPr id="0" name=""/>
        <dsp:cNvSpPr/>
      </dsp:nvSpPr>
      <dsp:spPr>
        <a:xfrm>
          <a:off x="495223" y="1089660"/>
          <a:ext cx="5913120" cy="922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School provide space, MH provides Therapist</a:t>
          </a:r>
          <a:endParaRPr lang="en-US" sz="2400" kern="1200"/>
        </a:p>
      </dsp:txBody>
      <dsp:txXfrm>
        <a:off x="522228" y="1116665"/>
        <a:ext cx="4764573" cy="868010"/>
      </dsp:txXfrm>
    </dsp:sp>
    <dsp:sp modelId="{26A11459-2CD0-410B-88C5-2DF1E5FF64CD}">
      <dsp:nvSpPr>
        <dsp:cNvPr id="0" name=""/>
        <dsp:cNvSpPr/>
      </dsp:nvSpPr>
      <dsp:spPr>
        <a:xfrm>
          <a:off x="983056" y="2179320"/>
          <a:ext cx="5913120" cy="922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Separation of School Records &amp; MH Records</a:t>
          </a:r>
          <a:endParaRPr lang="en-US" sz="2400" kern="1200"/>
        </a:p>
      </dsp:txBody>
      <dsp:txXfrm>
        <a:off x="1010061" y="2206325"/>
        <a:ext cx="4771964" cy="868010"/>
      </dsp:txXfrm>
    </dsp:sp>
    <dsp:sp modelId="{0B8020D8-1ED4-4BC2-822F-C97667C0B658}">
      <dsp:nvSpPr>
        <dsp:cNvPr id="0" name=""/>
        <dsp:cNvSpPr/>
      </dsp:nvSpPr>
      <dsp:spPr>
        <a:xfrm>
          <a:off x="1478280" y="3268980"/>
          <a:ext cx="5913120" cy="922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Annual Review of SBMH Commitment</a:t>
          </a:r>
          <a:endParaRPr lang="en-US" sz="2400" kern="1200"/>
        </a:p>
      </dsp:txBody>
      <dsp:txXfrm>
        <a:off x="1505285" y="3295985"/>
        <a:ext cx="4764573" cy="868010"/>
      </dsp:txXfrm>
    </dsp:sp>
    <dsp:sp modelId="{9FA74F62-0D8A-458E-AFB9-5C6F205DFCA0}">
      <dsp:nvSpPr>
        <dsp:cNvPr id="0" name=""/>
        <dsp:cNvSpPr/>
      </dsp:nvSpPr>
      <dsp:spPr>
        <a:xfrm>
          <a:off x="5313807" y="70618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448652" y="706183"/>
        <a:ext cx="329623" cy="450983"/>
      </dsp:txXfrm>
    </dsp:sp>
    <dsp:sp modelId="{07D29628-E578-4E7D-8F1D-CDCD4DD38C6B}">
      <dsp:nvSpPr>
        <dsp:cNvPr id="0" name=""/>
        <dsp:cNvSpPr/>
      </dsp:nvSpPr>
      <dsp:spPr>
        <a:xfrm>
          <a:off x="5809030" y="179584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5943875" y="1795843"/>
        <a:ext cx="329623" cy="450983"/>
      </dsp:txXfrm>
    </dsp:sp>
    <dsp:sp modelId="{1D48B08F-0729-4044-94AF-ABA8F0F7773C}">
      <dsp:nvSpPr>
        <dsp:cNvPr id="0" name=""/>
        <dsp:cNvSpPr/>
      </dsp:nvSpPr>
      <dsp:spPr>
        <a:xfrm>
          <a:off x="6296863" y="2885503"/>
          <a:ext cx="599313" cy="599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431708" y="2885503"/>
        <a:ext cx="329623" cy="45098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8E60B-D932-4CC7-A672-D3777740B23F}">
      <dsp:nvSpPr>
        <dsp:cNvPr id="0" name=""/>
        <dsp:cNvSpPr/>
      </dsp:nvSpPr>
      <dsp:spPr>
        <a:xfrm>
          <a:off x="8178" y="106559"/>
          <a:ext cx="8373821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rgbClr val="006600"/>
              </a:solidFill>
            </a:rPr>
            <a:t>Provided by Alabama Department of Education:</a:t>
          </a:r>
          <a:endParaRPr lang="en-US" sz="2400" kern="1200" dirty="0">
            <a:solidFill>
              <a:srgbClr val="006600"/>
            </a:solidFill>
          </a:endParaRPr>
        </a:p>
      </dsp:txBody>
      <dsp:txXfrm>
        <a:off x="67277" y="165658"/>
        <a:ext cx="8255623" cy="1092444"/>
      </dsp:txXfrm>
    </dsp:sp>
    <dsp:sp modelId="{BE07F1EA-D8A4-4C42-A471-41345E1F19A0}">
      <dsp:nvSpPr>
        <dsp:cNvPr id="0" name=""/>
        <dsp:cNvSpPr/>
      </dsp:nvSpPr>
      <dsp:spPr>
        <a:xfrm rot="5400000">
          <a:off x="5215503" y="-803227"/>
          <a:ext cx="96851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Number of students with unexcused absences &gt; than 7 days reduced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Number of unexcused absences &gt; than 7 days reduced</a:t>
          </a:r>
          <a:endParaRPr lang="en-US" sz="1600" kern="1200" dirty="0"/>
        </a:p>
      </dsp:txBody>
      <dsp:txXfrm rot="-5400000">
        <a:off x="3017520" y="1442035"/>
        <a:ext cx="5317201" cy="873955"/>
      </dsp:txXfrm>
    </dsp:sp>
    <dsp:sp modelId="{B439BECE-CB68-4B49-8EE3-B7494BE56374}">
      <dsp:nvSpPr>
        <dsp:cNvPr id="0" name=""/>
        <dsp:cNvSpPr/>
      </dsp:nvSpPr>
      <dsp:spPr>
        <a:xfrm>
          <a:off x="0" y="1273691"/>
          <a:ext cx="3017520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6600"/>
              </a:solidFill>
            </a:rPr>
            <a:t>Rates of school attendance improved</a:t>
          </a:r>
          <a:r>
            <a:rPr lang="en-US" sz="1800" b="1" kern="1200" dirty="0" smtClean="0">
              <a:solidFill>
                <a:srgbClr val="006600"/>
              </a:solidFill>
            </a:rPr>
            <a:t> </a:t>
          </a:r>
          <a:endParaRPr lang="en-US" sz="1800" b="1" kern="1200" dirty="0">
            <a:solidFill>
              <a:srgbClr val="006600"/>
            </a:solidFill>
          </a:endParaRPr>
        </a:p>
      </dsp:txBody>
      <dsp:txXfrm>
        <a:off x="59099" y="1332790"/>
        <a:ext cx="2899322" cy="1092444"/>
      </dsp:txXfrm>
    </dsp:sp>
    <dsp:sp modelId="{71213925-21D1-4B60-B4C2-8A7C1F595EE4}">
      <dsp:nvSpPr>
        <dsp:cNvPr id="0" name=""/>
        <dsp:cNvSpPr/>
      </dsp:nvSpPr>
      <dsp:spPr>
        <a:xfrm rot="5400000">
          <a:off x="5215503" y="467947"/>
          <a:ext cx="96851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Number of students with out-of-control suspension &gt; than 10 days reduced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Number of out-of-school suspensions &gt; than 10 days reduced</a:t>
          </a:r>
          <a:endParaRPr lang="en-US" sz="1600" kern="1200" dirty="0"/>
        </a:p>
      </dsp:txBody>
      <dsp:txXfrm rot="-5400000">
        <a:off x="3017520" y="2713210"/>
        <a:ext cx="5317201" cy="873955"/>
      </dsp:txXfrm>
    </dsp:sp>
    <dsp:sp modelId="{9F14744A-5AEC-4AC3-BEBE-D46A4E0A9895}">
      <dsp:nvSpPr>
        <dsp:cNvPr id="0" name=""/>
        <dsp:cNvSpPr/>
      </dsp:nvSpPr>
      <dsp:spPr>
        <a:xfrm>
          <a:off x="0" y="2544866"/>
          <a:ext cx="3017520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6600"/>
              </a:solidFill>
            </a:rPr>
            <a:t>School behavior improved </a:t>
          </a:r>
          <a:endParaRPr lang="en-US" sz="1800" b="1" kern="1200" dirty="0">
            <a:solidFill>
              <a:srgbClr val="006600"/>
            </a:solidFill>
          </a:endParaRPr>
        </a:p>
      </dsp:txBody>
      <dsp:txXfrm>
        <a:off x="59099" y="2603965"/>
        <a:ext cx="2899322" cy="1092444"/>
      </dsp:txXfrm>
    </dsp:sp>
    <dsp:sp modelId="{92821037-E139-459F-BE35-D347C0FF6BBF}">
      <dsp:nvSpPr>
        <dsp:cNvPr id="0" name=""/>
        <dsp:cNvSpPr/>
      </dsp:nvSpPr>
      <dsp:spPr>
        <a:xfrm rot="5400000">
          <a:off x="5215503" y="1739121"/>
          <a:ext cx="968513" cy="53644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Number of students receiving the Alabama High School Diploma increases</a:t>
          </a:r>
          <a:endParaRPr lang="en-US" sz="1600" kern="1200" dirty="0"/>
        </a:p>
      </dsp:txBody>
      <dsp:txXfrm rot="-5400000">
        <a:off x="3017520" y="3984384"/>
        <a:ext cx="5317201" cy="873955"/>
      </dsp:txXfrm>
    </dsp:sp>
    <dsp:sp modelId="{C74063D3-2F5B-44AA-A08A-3228A3D733D6}">
      <dsp:nvSpPr>
        <dsp:cNvPr id="0" name=""/>
        <dsp:cNvSpPr/>
      </dsp:nvSpPr>
      <dsp:spPr>
        <a:xfrm>
          <a:off x="0" y="3816040"/>
          <a:ext cx="3017520" cy="1210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 smtClean="0">
              <a:solidFill>
                <a:srgbClr val="006600"/>
              </a:solidFill>
            </a:rPr>
            <a:t>Student graduation rate improved</a:t>
          </a:r>
          <a:endParaRPr lang="en-US" sz="1800" b="1" kern="1200" dirty="0">
            <a:solidFill>
              <a:srgbClr val="006600"/>
            </a:solidFill>
          </a:endParaRPr>
        </a:p>
      </dsp:txBody>
      <dsp:txXfrm>
        <a:off x="59099" y="3875139"/>
        <a:ext cx="2899322" cy="10924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717F8-321D-43B2-8AC8-7B3EF5B7EC1C}">
      <dsp:nvSpPr>
        <dsp:cNvPr id="0" name=""/>
        <dsp:cNvSpPr/>
      </dsp:nvSpPr>
      <dsp:spPr>
        <a:xfrm>
          <a:off x="0" y="429"/>
          <a:ext cx="8827369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rgbClr val="006600"/>
              </a:solidFill>
            </a:rPr>
            <a:t>Provided by local Mental Health Authorities:</a:t>
          </a:r>
          <a:endParaRPr lang="en-US" sz="2400" kern="1200" dirty="0">
            <a:solidFill>
              <a:srgbClr val="006600"/>
            </a:solidFill>
          </a:endParaRPr>
        </a:p>
      </dsp:txBody>
      <dsp:txXfrm>
        <a:off x="33625" y="34054"/>
        <a:ext cx="8760119" cy="621563"/>
      </dsp:txXfrm>
    </dsp:sp>
    <dsp:sp modelId="{4F6D895F-EE5B-4AE3-BA13-D351A0DA9F3E}">
      <dsp:nvSpPr>
        <dsp:cNvPr id="0" name=""/>
        <dsp:cNvSpPr/>
      </dsp:nvSpPr>
      <dsp:spPr>
        <a:xfrm rot="5400000">
          <a:off x="5735130" y="-1760452"/>
          <a:ext cx="55105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Number of students receiving mental health services increased</a:t>
          </a:r>
          <a:endParaRPr lang="en-U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Number of services provided/hours of services provided increased</a:t>
          </a:r>
          <a:endParaRPr lang="en-US" sz="1300" kern="1200" dirty="0"/>
        </a:p>
      </dsp:txBody>
      <dsp:txXfrm rot="-5400000">
        <a:off x="3182112" y="819466"/>
        <a:ext cx="5630188" cy="497251"/>
      </dsp:txXfrm>
    </dsp:sp>
    <dsp:sp modelId="{3444A6D8-5FE8-45AF-9E38-294FA4314A5F}">
      <dsp:nvSpPr>
        <dsp:cNvPr id="0" name=""/>
        <dsp:cNvSpPr/>
      </dsp:nvSpPr>
      <dsp:spPr>
        <a:xfrm>
          <a:off x="0" y="723684"/>
          <a:ext cx="3182112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6600"/>
              </a:solidFill>
            </a:rPr>
            <a:t>Student/Family engagement improved</a:t>
          </a:r>
          <a:endParaRPr lang="en-US" sz="1600" b="1" kern="1200" dirty="0">
            <a:solidFill>
              <a:srgbClr val="006600"/>
            </a:solidFill>
          </a:endParaRPr>
        </a:p>
      </dsp:txBody>
      <dsp:txXfrm>
        <a:off x="33625" y="757309"/>
        <a:ext cx="3114862" cy="621563"/>
      </dsp:txXfrm>
    </dsp:sp>
    <dsp:sp modelId="{A6C1BCED-DDF0-488E-A8FF-EDE88ACFCFE8}">
      <dsp:nvSpPr>
        <dsp:cNvPr id="0" name=""/>
        <dsp:cNvSpPr/>
      </dsp:nvSpPr>
      <dsp:spPr>
        <a:xfrm>
          <a:off x="0" y="1446938"/>
          <a:ext cx="8830575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rgbClr val="006600"/>
              </a:solidFill>
            </a:rPr>
            <a:t>Provided by Alabama State Mental Health Department based on Child and Adolescent Needs and Strengths (CANS):</a:t>
          </a:r>
          <a:endParaRPr lang="en-US" sz="1800" kern="1200" dirty="0">
            <a:solidFill>
              <a:srgbClr val="006600"/>
            </a:solidFill>
          </a:endParaRPr>
        </a:p>
      </dsp:txBody>
      <dsp:txXfrm>
        <a:off x="33625" y="1480563"/>
        <a:ext cx="8763325" cy="621563"/>
      </dsp:txXfrm>
    </dsp:sp>
    <dsp:sp modelId="{859BA706-9CA7-4CE6-9F9C-14F176E05144}">
      <dsp:nvSpPr>
        <dsp:cNvPr id="0" name=""/>
        <dsp:cNvSpPr/>
      </dsp:nvSpPr>
      <dsp:spPr>
        <a:xfrm rot="5400000">
          <a:off x="5735130" y="-313944"/>
          <a:ext cx="55105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Number of students whose level of life domain functioning improve</a:t>
          </a:r>
          <a:endParaRPr lang="en-US" sz="1500" kern="1200" dirty="0"/>
        </a:p>
      </dsp:txBody>
      <dsp:txXfrm rot="-5400000">
        <a:off x="3182112" y="2265974"/>
        <a:ext cx="5630188" cy="497251"/>
      </dsp:txXfrm>
    </dsp:sp>
    <dsp:sp modelId="{67B38AA3-BA3F-4272-8484-DA082E261963}">
      <dsp:nvSpPr>
        <dsp:cNvPr id="0" name=""/>
        <dsp:cNvSpPr/>
      </dsp:nvSpPr>
      <dsp:spPr>
        <a:xfrm>
          <a:off x="0" y="2170193"/>
          <a:ext cx="3182112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6600"/>
              </a:solidFill>
            </a:rPr>
            <a:t>Total level of life domain functioning improved</a:t>
          </a:r>
          <a:endParaRPr lang="en-US" sz="1600" b="1" kern="1200" dirty="0">
            <a:solidFill>
              <a:srgbClr val="006600"/>
            </a:solidFill>
          </a:endParaRPr>
        </a:p>
      </dsp:txBody>
      <dsp:txXfrm>
        <a:off x="33625" y="2203818"/>
        <a:ext cx="3114862" cy="621563"/>
      </dsp:txXfrm>
    </dsp:sp>
    <dsp:sp modelId="{3170812F-F57A-43DB-8746-7AE71C60940D}">
      <dsp:nvSpPr>
        <dsp:cNvPr id="0" name=""/>
        <dsp:cNvSpPr/>
      </dsp:nvSpPr>
      <dsp:spPr>
        <a:xfrm rot="5400000">
          <a:off x="5735130" y="409310"/>
          <a:ext cx="55105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Number of students with arrests decreases</a:t>
          </a:r>
          <a:endParaRPr lang="en-US" sz="1500" kern="1200" dirty="0"/>
        </a:p>
      </dsp:txBody>
      <dsp:txXfrm rot="-5400000">
        <a:off x="3182112" y="2989228"/>
        <a:ext cx="5630188" cy="497251"/>
      </dsp:txXfrm>
    </dsp:sp>
    <dsp:sp modelId="{DD1D9075-3BE6-4DCD-8D09-4C4CDF78DD7E}">
      <dsp:nvSpPr>
        <dsp:cNvPr id="0" name=""/>
        <dsp:cNvSpPr/>
      </dsp:nvSpPr>
      <dsp:spPr>
        <a:xfrm>
          <a:off x="0" y="2893447"/>
          <a:ext cx="3182112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6600"/>
              </a:solidFill>
            </a:rPr>
            <a:t>Delinquent behavior improved</a:t>
          </a:r>
          <a:endParaRPr lang="en-US" sz="1600" b="1" kern="1200" dirty="0">
            <a:solidFill>
              <a:srgbClr val="006600"/>
            </a:solidFill>
          </a:endParaRPr>
        </a:p>
      </dsp:txBody>
      <dsp:txXfrm>
        <a:off x="33625" y="2927072"/>
        <a:ext cx="3114862" cy="621563"/>
      </dsp:txXfrm>
    </dsp:sp>
    <dsp:sp modelId="{4AE4C7A2-ADD3-4AD1-95B1-EA6B00B8B3F4}">
      <dsp:nvSpPr>
        <dsp:cNvPr id="0" name=""/>
        <dsp:cNvSpPr/>
      </dsp:nvSpPr>
      <dsp:spPr>
        <a:xfrm rot="5400000">
          <a:off x="5735130" y="1132564"/>
          <a:ext cx="55105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/>
            <a:t>Number of students/families whose perception of care improves</a:t>
          </a:r>
          <a:endParaRPr lang="en-US" sz="1500" kern="1200"/>
        </a:p>
      </dsp:txBody>
      <dsp:txXfrm rot="-5400000">
        <a:off x="3182112" y="3712482"/>
        <a:ext cx="5630188" cy="497251"/>
      </dsp:txXfrm>
    </dsp:sp>
    <dsp:sp modelId="{C1BDD950-DF87-40EF-B46D-E501B4E7E862}">
      <dsp:nvSpPr>
        <dsp:cNvPr id="0" name=""/>
        <dsp:cNvSpPr/>
      </dsp:nvSpPr>
      <dsp:spPr>
        <a:xfrm>
          <a:off x="0" y="3616702"/>
          <a:ext cx="3182112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6600"/>
              </a:solidFill>
            </a:rPr>
            <a:t>Family/Youth perception of care improved</a:t>
          </a:r>
          <a:endParaRPr lang="en-US" sz="1600" b="1" kern="1200" dirty="0">
            <a:solidFill>
              <a:srgbClr val="006600"/>
            </a:solidFill>
          </a:endParaRPr>
        </a:p>
      </dsp:txBody>
      <dsp:txXfrm>
        <a:off x="33625" y="3650327"/>
        <a:ext cx="3114862" cy="621563"/>
      </dsp:txXfrm>
    </dsp:sp>
    <dsp:sp modelId="{2879735D-0427-4D24-808D-6EE40E67F3FC}">
      <dsp:nvSpPr>
        <dsp:cNvPr id="0" name=""/>
        <dsp:cNvSpPr/>
      </dsp:nvSpPr>
      <dsp:spPr>
        <a:xfrm rot="5400000">
          <a:off x="5735130" y="1855819"/>
          <a:ext cx="551051" cy="56570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Number of students/families whose social connectedness improves. </a:t>
          </a:r>
          <a:endParaRPr lang="en-US" sz="1500" kern="1200" dirty="0"/>
        </a:p>
      </dsp:txBody>
      <dsp:txXfrm rot="-5400000">
        <a:off x="3182112" y="4435737"/>
        <a:ext cx="5630188" cy="497251"/>
      </dsp:txXfrm>
    </dsp:sp>
    <dsp:sp modelId="{2E38683C-B239-44F9-B3BF-50DFEB91EE7E}">
      <dsp:nvSpPr>
        <dsp:cNvPr id="0" name=""/>
        <dsp:cNvSpPr/>
      </dsp:nvSpPr>
      <dsp:spPr>
        <a:xfrm>
          <a:off x="0" y="4339956"/>
          <a:ext cx="3182112" cy="6888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>
              <a:solidFill>
                <a:srgbClr val="006600"/>
              </a:solidFill>
            </a:rPr>
            <a:t>Social Connectedness</a:t>
          </a:r>
          <a:endParaRPr lang="en-US" sz="1600" b="1" kern="1200" dirty="0">
            <a:solidFill>
              <a:srgbClr val="006600"/>
            </a:solidFill>
          </a:endParaRPr>
        </a:p>
      </dsp:txBody>
      <dsp:txXfrm>
        <a:off x="33625" y="4373581"/>
        <a:ext cx="3114862" cy="621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5954-8E34-4F93-BC69-163E8065E249}">
      <dsp:nvSpPr>
        <dsp:cNvPr id="0" name=""/>
        <dsp:cNvSpPr/>
      </dsp:nvSpPr>
      <dsp:spPr>
        <a:xfrm>
          <a:off x="295840" y="1217"/>
          <a:ext cx="6433061" cy="4493365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8575">
          <a:solidFill>
            <a:srgbClr val="16BF09"/>
          </a:solidFill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accent5">
                  <a:lumMod val="50000"/>
                </a:schemeClr>
              </a:solidFill>
            </a:rPr>
            <a:t>MENTAL HEALTH OVERVIEW</a:t>
          </a:r>
          <a:endParaRPr lang="en-US" sz="2000" b="1" kern="1200" dirty="0">
            <a:solidFill>
              <a:schemeClr val="accent5">
                <a:lumMod val="50000"/>
              </a:schemeClr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5">
                  <a:lumMod val="50000"/>
                </a:schemeClr>
              </a:solidFill>
            </a:rPr>
            <a:t>Commissioner (Governor’s Cabinet)	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5">
                  <a:lumMod val="50000"/>
                </a:schemeClr>
              </a:solidFill>
            </a:rPr>
            <a:t>Three Areas of Services (MI/SA/ID)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5">
                  <a:lumMod val="50000"/>
                </a:schemeClr>
              </a:solidFill>
            </a:rPr>
            <a:t>Adult Pre-occupied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514350" lvl="3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5">
                  <a:lumMod val="50000"/>
                </a:schemeClr>
              </a:solidFill>
            </a:rPr>
            <a:t>Less than 10% of DMH dedicated dollars spent on C&amp;A services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514350" lvl="3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accent5">
                  <a:lumMod val="50000"/>
                </a:schemeClr>
              </a:solidFill>
            </a:rPr>
            <a:t>Why?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685800" lvl="4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baseline="0" dirty="0" smtClean="0">
              <a:solidFill>
                <a:schemeClr val="accent5">
                  <a:lumMod val="50000"/>
                </a:schemeClr>
              </a:solidFill>
            </a:rPr>
            <a:t>MI Division serves 100,000+ consumers. 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685800" lvl="4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baseline="0" dirty="0" smtClean="0">
              <a:solidFill>
                <a:schemeClr val="accent5">
                  <a:lumMod val="50000"/>
                </a:schemeClr>
              </a:solidFill>
            </a:rPr>
            <a:t>Of this 25,000+ are C&amp;A</a:t>
          </a:r>
          <a:endParaRPr lang="en-US" sz="1600" b="1" kern="1200" dirty="0">
            <a:solidFill>
              <a:schemeClr val="accent5">
                <a:lumMod val="50000"/>
              </a:schemeClr>
            </a:solidFill>
          </a:endParaRPr>
        </a:p>
        <a:p>
          <a:pPr marL="685800" lvl="4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baseline="0" dirty="0" smtClean="0">
              <a:solidFill>
                <a:schemeClr val="accent5">
                  <a:lumMod val="50000"/>
                </a:schemeClr>
              </a:solidFill>
            </a:rPr>
            <a:t>C&amp;A has partners for blended funding with DOE, DHR, DYS, etc</a:t>
          </a:r>
          <a:r>
            <a:rPr lang="en-US" sz="1600" b="1" kern="1200" baseline="0" dirty="0" smtClean="0">
              <a:solidFill>
                <a:srgbClr val="0000FF"/>
              </a:solidFill>
            </a:rPr>
            <a:t>.</a:t>
          </a:r>
          <a:endParaRPr lang="en-US" sz="1600" b="1" kern="1200" dirty="0">
            <a:solidFill>
              <a:srgbClr val="0000FF"/>
            </a:solidFill>
          </a:endParaRPr>
        </a:p>
      </dsp:txBody>
      <dsp:txXfrm>
        <a:off x="1237940" y="659255"/>
        <a:ext cx="4548861" cy="3177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D07C2-699A-4737-8D3E-BD1390C5F4F1}">
      <dsp:nvSpPr>
        <dsp:cNvPr id="0" name=""/>
        <dsp:cNvSpPr/>
      </dsp:nvSpPr>
      <dsp:spPr>
        <a:xfrm rot="5400000">
          <a:off x="3478430" y="-348134"/>
          <a:ext cx="3717235" cy="5023104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Started in the 1980s through a </a:t>
          </a:r>
          <a:r>
            <a:rPr lang="en-US" sz="2200" b="1" i="1" u="sng" kern="1200" dirty="0" smtClean="0">
              <a:solidFill>
                <a:schemeClr val="accent4">
                  <a:lumMod val="50000"/>
                </a:schemeClr>
              </a:solidFill>
            </a:rPr>
            <a:t>Federal Planning Grant</a:t>
          </a:r>
          <a:r>
            <a:rPr lang="en-US" sz="2200" kern="1200" dirty="0" smtClean="0">
              <a:solidFill>
                <a:schemeClr val="accent4">
                  <a:lumMod val="50000"/>
                </a:schemeClr>
              </a:solidFill>
            </a:rPr>
            <a:t>.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Mandated other State Agencies participate with planning and this planning body still exists today – </a:t>
          </a:r>
          <a:r>
            <a:rPr lang="en-US" sz="2200" b="1" i="1" u="sng" kern="1200" dirty="0" smtClean="0">
              <a:solidFill>
                <a:schemeClr val="accent4">
                  <a:lumMod val="50000"/>
                </a:schemeClr>
              </a:solidFill>
            </a:rPr>
            <a:t>Child and Adolescent Task Force. </a:t>
          </a:r>
          <a:endParaRPr lang="en-US" sz="2200" kern="1200" dirty="0">
            <a:solidFill>
              <a:schemeClr val="accent4">
                <a:lumMod val="50000"/>
              </a:schemeClr>
            </a:solidFill>
          </a:endParaRP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i="1" u="sng" kern="1200" dirty="0" smtClean="0">
              <a:solidFill>
                <a:schemeClr val="accent4">
                  <a:lumMod val="50000"/>
                </a:schemeClr>
              </a:solidFill>
            </a:rPr>
            <a:t>Multiple Needs Child Legislation </a:t>
          </a:r>
          <a:r>
            <a:rPr lang="en-US" sz="2200" kern="1200" dirty="0" smtClean="0"/>
            <a:t>developed and continues to be a strong relationship</a:t>
          </a:r>
          <a:endParaRPr lang="en-US" sz="2200" kern="1200" dirty="0"/>
        </a:p>
      </dsp:txBody>
      <dsp:txXfrm rot="-5400000">
        <a:off x="2825496" y="486260"/>
        <a:ext cx="4841644" cy="3354315"/>
      </dsp:txXfrm>
    </dsp:sp>
    <dsp:sp modelId="{D3AD2CFC-2597-4894-BF65-4588CAA9ABB6}">
      <dsp:nvSpPr>
        <dsp:cNvPr id="0" name=""/>
        <dsp:cNvSpPr/>
      </dsp:nvSpPr>
      <dsp:spPr>
        <a:xfrm>
          <a:off x="38075" y="0"/>
          <a:ext cx="2825496" cy="432683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b="1" i="1" kern="1200" dirty="0" smtClean="0">
              <a:solidFill>
                <a:schemeClr val="accent5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rPr>
            <a:t>Children</a:t>
          </a:r>
          <a:r>
            <a:rPr lang="en-US" sz="4200" b="1" i="1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n-US" sz="4200" b="1" i="1" kern="1200" dirty="0" smtClean="0">
              <a:solidFill>
                <a:schemeClr val="accent5">
                  <a:lumMod val="50000"/>
                </a:schemeClr>
              </a:solidFill>
              <a:effectLst>
                <a:innerShdw blurRad="114300">
                  <a:prstClr val="black"/>
                </a:innerShdw>
              </a:effectLst>
            </a:rPr>
            <a:t>Services</a:t>
          </a:r>
          <a:endParaRPr lang="en-US" sz="4200" b="1" kern="1200" dirty="0">
            <a:solidFill>
              <a:schemeClr val="accent5">
                <a:lumMod val="50000"/>
              </a:schemeClr>
            </a:solidFill>
            <a:effectLst>
              <a:innerShdw blurRad="114300">
                <a:prstClr val="black"/>
              </a:innerShdw>
            </a:effectLst>
          </a:endParaRPr>
        </a:p>
      </dsp:txBody>
      <dsp:txXfrm>
        <a:off x="176004" y="137929"/>
        <a:ext cx="2549638" cy="4050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C7A8B-967C-4730-BAE1-BFBB129F7CDB}">
      <dsp:nvSpPr>
        <dsp:cNvPr id="0" name=""/>
        <dsp:cNvSpPr/>
      </dsp:nvSpPr>
      <dsp:spPr>
        <a:xfrm>
          <a:off x="588644" y="0"/>
          <a:ext cx="6671310" cy="4572000"/>
        </a:xfrm>
        <a:prstGeom prst="rightArrow">
          <a:avLst/>
        </a:prstGeom>
        <a:solidFill>
          <a:schemeClr val="accent1">
            <a:lumMod val="60000"/>
            <a:lumOff val="40000"/>
          </a:schemeClr>
        </a:solidFill>
        <a:ln w="19050">
          <a:solidFill>
            <a:srgbClr val="006600"/>
          </a:solidFill>
        </a:ln>
        <a:effectLst>
          <a:softEdge rad="0"/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618798-D6BD-4809-B1B7-6FD7186F08BB}">
      <dsp:nvSpPr>
        <dsp:cNvPr id="0" name=""/>
        <dsp:cNvSpPr/>
      </dsp:nvSpPr>
      <dsp:spPr>
        <a:xfrm>
          <a:off x="3928" y="1371599"/>
          <a:ext cx="1889335" cy="1828800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9050" cap="rnd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Early Childhood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MH (0-5)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Mental Health Prevention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93203" y="1460874"/>
        <a:ext cx="1710785" cy="1650250"/>
      </dsp:txXfrm>
    </dsp:sp>
    <dsp:sp modelId="{982B12CB-91BA-4CE5-9882-F2230B02D35B}">
      <dsp:nvSpPr>
        <dsp:cNvPr id="0" name=""/>
        <dsp:cNvSpPr/>
      </dsp:nvSpPr>
      <dsp:spPr>
        <a:xfrm>
          <a:off x="1987730" y="1371599"/>
          <a:ext cx="1889335" cy="1828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9050" cap="rnd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Outpatient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Individual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Group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Family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Psychiatric/Nursing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Telepsychiatry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Consultation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Crisis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2077005" y="1460874"/>
        <a:ext cx="1710785" cy="1650250"/>
      </dsp:txXfrm>
    </dsp:sp>
    <dsp:sp modelId="{883A19B5-7EF0-4AE8-9857-42E068F5BEE7}">
      <dsp:nvSpPr>
        <dsp:cNvPr id="0" name=""/>
        <dsp:cNvSpPr/>
      </dsp:nvSpPr>
      <dsp:spPr>
        <a:xfrm>
          <a:off x="3971533" y="1371599"/>
          <a:ext cx="1889335" cy="1828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9050" cap="rnd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Outreach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Respite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Case Management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In-Home Intervention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4060808" y="1460874"/>
        <a:ext cx="1710785" cy="1650250"/>
      </dsp:txXfrm>
    </dsp:sp>
    <dsp:sp modelId="{2E552516-1875-49B5-AEF5-90D9C6EE3885}">
      <dsp:nvSpPr>
        <dsp:cNvPr id="0" name=""/>
        <dsp:cNvSpPr/>
      </dsp:nvSpPr>
      <dsp:spPr>
        <a:xfrm>
          <a:off x="5955336" y="1371599"/>
          <a:ext cx="1889335" cy="1828800"/>
        </a:xfrm>
        <a:prstGeom prst="roundRect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Meaningful Day</a:t>
          </a:r>
          <a:endParaRPr lang="en-US" sz="14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Day Treatment</a:t>
          </a:r>
          <a:endParaRPr lang="en-US" sz="1100" kern="1200" dirty="0">
            <a:solidFill>
              <a:schemeClr val="tx1"/>
            </a:solidFill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>
              <a:solidFill>
                <a:schemeClr val="tx1"/>
              </a:solidFill>
            </a:rPr>
            <a:t>School-Based Mental Health (SBMH) Collaboration</a:t>
          </a:r>
          <a:endParaRPr lang="en-US" sz="1100" kern="1200" dirty="0">
            <a:solidFill>
              <a:schemeClr val="tx1"/>
            </a:solidFill>
          </a:endParaRPr>
        </a:p>
      </dsp:txBody>
      <dsp:txXfrm>
        <a:off x="6044611" y="1460874"/>
        <a:ext cx="1710785" cy="16502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27E3F9-67FE-48D5-8DF4-309B239490B9}">
      <dsp:nvSpPr>
        <dsp:cNvPr id="0" name=""/>
        <dsp:cNvSpPr/>
      </dsp:nvSpPr>
      <dsp:spPr>
        <a:xfrm>
          <a:off x="0" y="1013460"/>
          <a:ext cx="8458200" cy="3383280"/>
        </a:xfrm>
        <a:prstGeom prst="leftRightRibbon">
          <a:avLst/>
        </a:prstGeom>
        <a:solidFill>
          <a:srgbClr val="76DC89"/>
        </a:solidFill>
        <a:ln w="19050">
          <a:solidFill>
            <a:schemeClr val="accent6">
              <a:lumMod val="50000"/>
            </a:schemeClr>
          </a:solidFill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192F5E-D17F-4FA5-B8E4-2CD87E992CD2}">
      <dsp:nvSpPr>
        <dsp:cNvPr id="0" name=""/>
        <dsp:cNvSpPr/>
      </dsp:nvSpPr>
      <dsp:spPr>
        <a:xfrm>
          <a:off x="1014984" y="1605534"/>
          <a:ext cx="2791205" cy="16578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2E0692"/>
              </a:solidFill>
            </a:rPr>
            <a:t>Housing/Residential</a:t>
          </a:r>
          <a:endParaRPr lang="en-US" sz="1700" b="1" kern="1200" dirty="0">
            <a:solidFill>
              <a:srgbClr val="2E0692"/>
            </a:solidFill>
          </a:endParaRP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2E0692"/>
              </a:solidFill>
            </a:rPr>
            <a:t>Short-term Evaluation Treatment STTEP (6-12 years)</a:t>
          </a:r>
          <a:endParaRPr lang="en-US" sz="1300" b="1" kern="1200" dirty="0">
            <a:solidFill>
              <a:srgbClr val="2E0692"/>
            </a:solidFill>
          </a:endParaRP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2E0692"/>
              </a:solidFill>
            </a:rPr>
            <a:t>Group Home/Unlocked Residential</a:t>
          </a:r>
          <a:endParaRPr lang="en-US" sz="1300" b="1" kern="1200" dirty="0">
            <a:solidFill>
              <a:srgbClr val="2E0692"/>
            </a:solidFill>
          </a:endParaRP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2E0692"/>
              </a:solidFill>
            </a:rPr>
            <a:t>Transitional Age Group Home</a:t>
          </a:r>
          <a:endParaRPr lang="en-US" sz="1300" b="1" kern="1200" dirty="0">
            <a:solidFill>
              <a:srgbClr val="2E0692"/>
            </a:solidFill>
          </a:endParaRP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rgbClr val="2E0692"/>
              </a:solidFill>
            </a:rPr>
            <a:t>Locked Residential</a:t>
          </a:r>
          <a:endParaRPr lang="en-US" sz="1300" b="1" kern="1200" dirty="0">
            <a:solidFill>
              <a:srgbClr val="2E0692"/>
            </a:solidFill>
          </a:endParaRPr>
        </a:p>
      </dsp:txBody>
      <dsp:txXfrm>
        <a:off x="1014984" y="1605534"/>
        <a:ext cx="2791205" cy="1657807"/>
      </dsp:txXfrm>
    </dsp:sp>
    <dsp:sp modelId="{5710941B-54EF-483C-859B-4B2254D06FA1}">
      <dsp:nvSpPr>
        <dsp:cNvPr id="0" name=""/>
        <dsp:cNvSpPr/>
      </dsp:nvSpPr>
      <dsp:spPr>
        <a:xfrm>
          <a:off x="4229100" y="2146858"/>
          <a:ext cx="3298698" cy="165780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accent4">
                  <a:lumMod val="50000"/>
                </a:schemeClr>
              </a:solidFill>
            </a:rPr>
            <a:t>Psychiatric Stabilization</a:t>
          </a:r>
          <a:endParaRPr lang="en-US" sz="1700" b="1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4">
                  <a:lumMod val="50000"/>
                </a:schemeClr>
              </a:solidFill>
            </a:rPr>
            <a:t>Private Inpatient Acute</a:t>
          </a:r>
          <a:endParaRPr lang="en-US" sz="1300" b="1" kern="1200" dirty="0">
            <a:solidFill>
              <a:schemeClr val="accent4">
                <a:lumMod val="50000"/>
              </a:schemeClr>
            </a:solidFill>
          </a:endParaRPr>
        </a:p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kern="1200" dirty="0" smtClean="0">
              <a:solidFill>
                <a:schemeClr val="accent4">
                  <a:lumMod val="50000"/>
                </a:schemeClr>
              </a:solidFill>
            </a:rPr>
            <a:t>DMH Unit at EAMC</a:t>
          </a:r>
          <a:endParaRPr lang="en-US" sz="13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4229100" y="2146858"/>
        <a:ext cx="3298698" cy="16578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268E7-4E46-4D55-8232-E51977240692}">
      <dsp:nvSpPr>
        <dsp:cNvPr id="0" name=""/>
        <dsp:cNvSpPr/>
      </dsp:nvSpPr>
      <dsp:spPr>
        <a:xfrm>
          <a:off x="0" y="152403"/>
          <a:ext cx="7848600" cy="1249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006600"/>
              </a:solidFill>
            </a:rPr>
            <a:t>Early Collaboration between ADMH and ALSDE – State Level</a:t>
          </a:r>
          <a:endParaRPr lang="en-US" sz="3400" kern="1200" dirty="0">
            <a:solidFill>
              <a:srgbClr val="006600"/>
            </a:solidFill>
          </a:endParaRPr>
        </a:p>
      </dsp:txBody>
      <dsp:txXfrm>
        <a:off x="0" y="152403"/>
        <a:ext cx="7848600" cy="1249230"/>
      </dsp:txXfrm>
    </dsp:sp>
    <dsp:sp modelId="{69444C09-1416-408A-9871-D6B778AC5BB1}">
      <dsp:nvSpPr>
        <dsp:cNvPr id="0" name=""/>
        <dsp:cNvSpPr/>
      </dsp:nvSpPr>
      <dsp:spPr>
        <a:xfrm>
          <a:off x="0" y="1326367"/>
          <a:ext cx="7848600" cy="29398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356" tIns="181356" rIns="241808" bIns="272034" numCol="1" spcCol="1270" anchor="t" anchorCtr="0">
          <a:noAutofit/>
        </a:bodyPr>
        <a:lstStyle/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Development and funding for first 10 Day Treatments in State of Alabama</a:t>
          </a:r>
          <a:endParaRPr lang="en-US" sz="3400" kern="1200" dirty="0"/>
        </a:p>
        <a:p>
          <a:pPr marL="285750" lvl="1" indent="-285750" algn="l" defTabSz="1511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Policy Development – i.e. educational programs within RTC</a:t>
          </a:r>
          <a:endParaRPr lang="en-US" sz="3400" kern="1200" dirty="0"/>
        </a:p>
      </dsp:txBody>
      <dsp:txXfrm>
        <a:off x="0" y="1326367"/>
        <a:ext cx="7848600" cy="29398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7532B-7A94-4EF6-B274-E640DE97F3FD}">
      <dsp:nvSpPr>
        <dsp:cNvPr id="0" name=""/>
        <dsp:cNvSpPr/>
      </dsp:nvSpPr>
      <dsp:spPr>
        <a:xfrm rot="10800000">
          <a:off x="1272496" y="282318"/>
          <a:ext cx="6609138" cy="423596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6980" tIns="102870" rIns="192024" bIns="10287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006600"/>
              </a:solidFill>
            </a:rPr>
            <a:t>Early Collaboration – Local Level</a:t>
          </a:r>
          <a:endParaRPr lang="en-US" sz="2700" b="1" kern="1200" dirty="0">
            <a:solidFill>
              <a:srgbClr val="0066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solidFill>
                <a:srgbClr val="006600"/>
              </a:solidFill>
            </a:rPr>
            <a:t>Limited Co-location of mental health services in school systems </a:t>
          </a:r>
          <a:endParaRPr lang="en-US" sz="2100" b="1" kern="1200">
            <a:solidFill>
              <a:srgbClr val="0066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smtClean="0">
              <a:solidFill>
                <a:srgbClr val="006600"/>
              </a:solidFill>
            </a:rPr>
            <a:t>Limited Co-location of mental health services in Alternative Schools</a:t>
          </a:r>
          <a:endParaRPr lang="en-US" sz="2100" b="1" kern="1200">
            <a:solidFill>
              <a:srgbClr val="0066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rgbClr val="006600"/>
              </a:solidFill>
            </a:rPr>
            <a:t>Limited access provided to mental health to come into the school – i.e. IHI and CM</a:t>
          </a:r>
          <a:endParaRPr lang="en-US" sz="2100" b="1" kern="1200" dirty="0">
            <a:solidFill>
              <a:srgbClr val="0066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b="1" kern="1200" dirty="0" smtClean="0">
              <a:solidFill>
                <a:srgbClr val="006600"/>
              </a:solidFill>
            </a:rPr>
            <a:t>Summer Programs</a:t>
          </a:r>
          <a:endParaRPr lang="en-US" sz="2100" b="1" kern="1200" dirty="0">
            <a:solidFill>
              <a:srgbClr val="006600"/>
            </a:solidFill>
          </a:endParaRPr>
        </a:p>
      </dsp:txBody>
      <dsp:txXfrm rot="10800000">
        <a:off x="2331487" y="282318"/>
        <a:ext cx="5550147" cy="4235963"/>
      </dsp:txXfrm>
    </dsp:sp>
    <dsp:sp modelId="{1958846E-8BED-4D28-B032-F5095D67BC46}">
      <dsp:nvSpPr>
        <dsp:cNvPr id="0" name=""/>
        <dsp:cNvSpPr/>
      </dsp:nvSpPr>
      <dsp:spPr>
        <a:xfrm>
          <a:off x="404326" y="1029835"/>
          <a:ext cx="2782443" cy="27824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AE4ED-1333-49F7-AF1A-EA761B5ED74A}">
      <dsp:nvSpPr>
        <dsp:cNvPr id="0" name=""/>
        <dsp:cNvSpPr/>
      </dsp:nvSpPr>
      <dsp:spPr>
        <a:xfrm>
          <a:off x="0" y="309372"/>
          <a:ext cx="8458200" cy="1231855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5557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Modern Day System of Care</a:t>
          </a:r>
          <a:endParaRPr lang="en-US" sz="2300" kern="1200" dirty="0"/>
        </a:p>
      </dsp:txBody>
      <dsp:txXfrm>
        <a:off x="0" y="617336"/>
        <a:ext cx="8150236" cy="615927"/>
      </dsp:txXfrm>
    </dsp:sp>
    <dsp:sp modelId="{FD0BF8EF-9979-48F9-BF2D-DE4D2FC6E17B}">
      <dsp:nvSpPr>
        <dsp:cNvPr id="0" name=""/>
        <dsp:cNvSpPr/>
      </dsp:nvSpPr>
      <dsp:spPr>
        <a:xfrm>
          <a:off x="0" y="1263176"/>
          <a:ext cx="7816222" cy="330425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9525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State mental health agencies are being mandated by Federal arms to move to modern day systems of care.</a:t>
          </a:r>
          <a:endParaRPr lang="en-US" sz="2300" kern="1200" dirty="0"/>
        </a:p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ALSDE and ADMH met and discussed how to move to a modern day system of care that will focus on:</a:t>
          </a:r>
          <a:endParaRPr lang="en-US" sz="23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Evidenced-based Practices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Driven and Performance Based</a:t>
          </a:r>
          <a:endParaRPr lang="en-US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Youth Directed and Family Guided</a:t>
          </a:r>
          <a:endParaRPr lang="en-US" sz="1800" kern="1200" dirty="0"/>
        </a:p>
      </dsp:txBody>
      <dsp:txXfrm>
        <a:off x="0" y="1263176"/>
        <a:ext cx="7816222" cy="33042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2ADD5-E05E-40DA-8BE3-B16C8491DB5D}">
      <dsp:nvSpPr>
        <dsp:cNvPr id="0" name=""/>
        <dsp:cNvSpPr/>
      </dsp:nvSpPr>
      <dsp:spPr>
        <a:xfrm rot="10800000">
          <a:off x="977689" y="1587"/>
          <a:ext cx="7180567" cy="1248903"/>
        </a:xfrm>
        <a:prstGeom prst="homePlate">
          <a:avLst/>
        </a:prstGeom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73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ADMH and ALSDE have identified the need for a </a:t>
          </a:r>
          <a:r>
            <a:rPr lang="en-US" sz="1800" b="1" kern="1200" dirty="0" smtClean="0"/>
            <a:t>deliberate strategy </a:t>
          </a:r>
          <a:r>
            <a:rPr lang="en-US" sz="1800" kern="1200" dirty="0" smtClean="0"/>
            <a:t>aimed at improving service quality within and continuity between the two departments. </a:t>
          </a:r>
          <a:endParaRPr lang="en-US" sz="1800" kern="1200" dirty="0"/>
        </a:p>
      </dsp:txBody>
      <dsp:txXfrm rot="10800000">
        <a:off x="1289915" y="1587"/>
        <a:ext cx="6868341" cy="1248903"/>
      </dsp:txXfrm>
    </dsp:sp>
    <dsp:sp modelId="{EFD6245F-2BD4-4146-90CA-31EA23309889}">
      <dsp:nvSpPr>
        <dsp:cNvPr id="0" name=""/>
        <dsp:cNvSpPr/>
      </dsp:nvSpPr>
      <dsp:spPr>
        <a:xfrm>
          <a:off x="540168" y="0"/>
          <a:ext cx="1248903" cy="124890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3CF7D0-145B-4F69-96DA-702FB960683F}">
      <dsp:nvSpPr>
        <dsp:cNvPr id="0" name=""/>
        <dsp:cNvSpPr/>
      </dsp:nvSpPr>
      <dsp:spPr>
        <a:xfrm rot="10800000">
          <a:off x="966865" y="1623448"/>
          <a:ext cx="7182376" cy="1248903"/>
        </a:xfrm>
        <a:prstGeom prst="homePlate">
          <a:avLst/>
        </a:prstGeom>
        <a:gradFill flip="none" rotWithShape="1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5400000" scaled="1"/>
          <a:tileRect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732" tIns="68580" rIns="128016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</a:t>
          </a:r>
          <a:r>
            <a:rPr lang="en-US" sz="1800" b="1" u="sng" kern="1200" dirty="0" smtClean="0"/>
            <a:t>AIM</a:t>
          </a:r>
          <a:r>
            <a:rPr lang="en-US" sz="1800" kern="1200" dirty="0" smtClean="0"/>
            <a:t>: </a:t>
          </a:r>
          <a:endParaRPr lang="en-U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 achieve </a:t>
          </a:r>
          <a:r>
            <a:rPr lang="en-US" sz="1400" b="1" kern="1200" dirty="0" smtClean="0"/>
            <a:t>greater integration </a:t>
          </a:r>
          <a:r>
            <a:rPr lang="en-US" sz="1400" kern="1200" dirty="0" smtClean="0"/>
            <a:t>of MH services between the community mental health centers and the public schools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 increase the utilization of </a:t>
          </a:r>
          <a:r>
            <a:rPr lang="en-US" sz="1400" b="1" kern="1200" dirty="0" smtClean="0"/>
            <a:t>evidence-based practices</a:t>
          </a:r>
          <a:r>
            <a:rPr lang="en-US" sz="1400" kern="1200" dirty="0" smtClean="0"/>
            <a:t>. </a:t>
          </a:r>
          <a:endParaRPr lang="en-US" sz="1400" kern="1200" dirty="0"/>
        </a:p>
      </dsp:txBody>
      <dsp:txXfrm rot="10800000">
        <a:off x="1279091" y="1623448"/>
        <a:ext cx="6870150" cy="1248903"/>
      </dsp:txXfrm>
    </dsp:sp>
    <dsp:sp modelId="{C78C03BA-68E1-4EA0-95F4-A2B1362D6750}">
      <dsp:nvSpPr>
        <dsp:cNvPr id="0" name=""/>
        <dsp:cNvSpPr/>
      </dsp:nvSpPr>
      <dsp:spPr>
        <a:xfrm>
          <a:off x="540140" y="1594611"/>
          <a:ext cx="1248903" cy="124890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078CD3-3CCA-4BDB-A1F4-EA76B527392E}">
      <dsp:nvSpPr>
        <dsp:cNvPr id="0" name=""/>
        <dsp:cNvSpPr/>
      </dsp:nvSpPr>
      <dsp:spPr>
        <a:xfrm rot="10800000">
          <a:off x="1096255" y="3245158"/>
          <a:ext cx="7009855" cy="1248903"/>
        </a:xfrm>
        <a:prstGeom prst="homePlate">
          <a:avLst/>
        </a:prstGeom>
        <a:gradFill flip="none" rotWithShape="0">
          <a:gsLst>
            <a:gs pos="0">
              <a:schemeClr val="accent5">
                <a:lumMod val="50000"/>
                <a:shade val="30000"/>
                <a:satMod val="115000"/>
              </a:schemeClr>
            </a:gs>
            <a:gs pos="50000">
              <a:schemeClr val="accent5">
                <a:lumMod val="50000"/>
                <a:shade val="67500"/>
                <a:satMod val="115000"/>
              </a:schemeClr>
            </a:gs>
            <a:gs pos="100000">
              <a:schemeClr val="accent5">
                <a:lumMod val="5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0732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</a:t>
          </a:r>
          <a:r>
            <a:rPr lang="en-US" sz="1800" b="1" kern="1200" dirty="0" smtClean="0"/>
            <a:t>integration</a:t>
          </a:r>
          <a:r>
            <a:rPr lang="en-US" sz="1800" kern="1200" dirty="0" smtClean="0"/>
            <a:t> of these services will foster </a:t>
          </a:r>
          <a:r>
            <a:rPr lang="en-US" sz="1800" b="1" kern="1200" dirty="0" smtClean="0"/>
            <a:t>continuity of care</a:t>
          </a:r>
          <a:r>
            <a:rPr lang="en-US" sz="1800" kern="1200" dirty="0" smtClean="0"/>
            <a:t> and </a:t>
          </a:r>
          <a:r>
            <a:rPr lang="en-US" sz="1800" b="1" kern="1200" dirty="0" smtClean="0"/>
            <a:t>ensure sustained gains in academic and developmental </a:t>
          </a:r>
          <a:r>
            <a:rPr lang="en-US" sz="1800" kern="1200" dirty="0" smtClean="0"/>
            <a:t>domains for children, youth, and their families. </a:t>
          </a:r>
          <a:endParaRPr lang="en-US" sz="1800" kern="1200" dirty="0"/>
        </a:p>
      </dsp:txBody>
      <dsp:txXfrm rot="10800000">
        <a:off x="1408481" y="3245158"/>
        <a:ext cx="6697629" cy="1248903"/>
      </dsp:txXfrm>
    </dsp:sp>
    <dsp:sp modelId="{04CD12DD-F40A-479B-9AA1-36134D0176A1}">
      <dsp:nvSpPr>
        <dsp:cNvPr id="0" name=""/>
        <dsp:cNvSpPr/>
      </dsp:nvSpPr>
      <dsp:spPr>
        <a:xfrm>
          <a:off x="542431" y="3146920"/>
          <a:ext cx="1248903" cy="124890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CE44A-D752-45E1-ADC2-895F15EF7EC4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21FE2-B9C1-4E3D-AE8B-A3D0A879B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58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C040D-2B90-4B0A-BCB1-9212AC584C12}" type="datetimeFigureOut">
              <a:rPr lang="en-US" smtClean="0"/>
              <a:t>5/31/2018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7B717-31BD-4663-94E9-1B5F40416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5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7B717-31BD-4663-94E9-1B5F40416E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8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6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5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6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35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6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5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7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1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2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  <p:sldLayoutId id="2147484607" r:id="rId12"/>
    <p:sldLayoutId id="2147484608" r:id="rId13"/>
    <p:sldLayoutId id="2147484609" r:id="rId14"/>
    <p:sldLayoutId id="2147484610" r:id="rId15"/>
    <p:sldLayoutId id="2147484611" r:id="rId16"/>
    <p:sldLayoutId id="2147484612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68186344"/>
              </p:ext>
            </p:extLst>
          </p:nvPr>
        </p:nvGraphicFramePr>
        <p:xfrm>
          <a:off x="381000" y="1219200"/>
          <a:ext cx="8524708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"/>
            <a:ext cx="867710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</a:rPr>
              <a:t>School-Based Mental Health Services in Alabama</a:t>
            </a:r>
            <a:endParaRPr lang="en-US" sz="2800" dirty="0">
              <a:solidFill>
                <a:schemeClr val="accent1">
                  <a:lumMod val="20000"/>
                  <a:lumOff val="80000"/>
                </a:schemeClr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239000" cy="1295400"/>
          </a:xfrm>
        </p:spPr>
        <p:txBody>
          <a:bodyPr>
            <a:normAutofit/>
          </a:bodyPr>
          <a:lstStyle/>
          <a:p>
            <a:r>
              <a:rPr lang="en-US" dirty="0"/>
              <a:t>School Based Mental Health Services in Alabama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19698"/>
              </p:ext>
            </p:extLst>
          </p:nvPr>
        </p:nvGraphicFramePr>
        <p:xfrm>
          <a:off x="685800" y="2057400"/>
          <a:ext cx="7848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228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1219200"/>
          </a:xfrm>
        </p:spPr>
        <p:txBody>
          <a:bodyPr>
            <a:normAutofit/>
          </a:bodyPr>
          <a:lstStyle/>
          <a:p>
            <a:r>
              <a:rPr lang="en-US" dirty="0"/>
              <a:t>School Based Mental Health Services in Alabama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465242"/>
              </p:ext>
            </p:extLst>
          </p:nvPr>
        </p:nvGraphicFramePr>
        <p:xfrm>
          <a:off x="381000" y="1905000"/>
          <a:ext cx="83058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90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066800"/>
          </a:xfrm>
        </p:spPr>
        <p:txBody>
          <a:bodyPr>
            <a:normAutofit/>
          </a:bodyPr>
          <a:lstStyle/>
          <a:p>
            <a:r>
              <a:rPr lang="en-US" dirty="0"/>
              <a:t>School Based Mental Health Services in Alabama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0365483"/>
              </p:ext>
            </p:extLst>
          </p:nvPr>
        </p:nvGraphicFramePr>
        <p:xfrm>
          <a:off x="381000" y="1828800"/>
          <a:ext cx="84582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954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School Based Mental Health (SBMH) Collaboration 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098500"/>
              </p:ext>
            </p:extLst>
          </p:nvPr>
        </p:nvGraphicFramePr>
        <p:xfrm>
          <a:off x="76200" y="2209800"/>
          <a:ext cx="9067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7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/>
          </a:bodyPr>
          <a:lstStyle/>
          <a:p>
            <a:r>
              <a:rPr lang="en-US" dirty="0" smtClean="0"/>
              <a:t>Goal of SBMH Collaboration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598299"/>
              </p:ext>
            </p:extLst>
          </p:nvPr>
        </p:nvGraphicFramePr>
        <p:xfrm>
          <a:off x="685800" y="1905000"/>
          <a:ext cx="7620000" cy="3927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81000"/>
            <a:ext cx="7024744" cy="1484864"/>
          </a:xfrm>
        </p:spPr>
        <p:txBody>
          <a:bodyPr>
            <a:normAutofit/>
          </a:bodyPr>
          <a:lstStyle/>
          <a:p>
            <a:r>
              <a:rPr lang="en-US" dirty="0"/>
              <a:t>School Based Mental Health Services in Alabama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482385"/>
              </p:ext>
            </p:extLst>
          </p:nvPr>
        </p:nvGraphicFramePr>
        <p:xfrm>
          <a:off x="268941" y="2057400"/>
          <a:ext cx="88392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54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SBMH Collaboration Provides: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188281"/>
              </p:ext>
            </p:extLst>
          </p:nvPr>
        </p:nvGraphicFramePr>
        <p:xfrm>
          <a:off x="631562" y="1447800"/>
          <a:ext cx="78485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7390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315200" cy="163726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School Based Mental Health (SBMH) Collaboration MODEL </a:t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09FF78"/>
                </a:solidFill>
              </a:rPr>
              <a:t>“Nuts and Bolts”</a:t>
            </a:r>
            <a:endParaRPr lang="en-US" sz="3200" b="1" dirty="0">
              <a:solidFill>
                <a:srgbClr val="09FF78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540888"/>
              </p:ext>
            </p:extLst>
          </p:nvPr>
        </p:nvGraphicFramePr>
        <p:xfrm>
          <a:off x="1066800" y="2286000"/>
          <a:ext cx="7467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7196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239000" cy="1637264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School Based Mental Health (SBMH) Collaboration MODEL </a:t>
            </a:r>
            <a:br>
              <a:rPr lang="en-US" sz="3200" dirty="0"/>
            </a:br>
            <a:r>
              <a:rPr lang="en-US" sz="3200" b="1" dirty="0">
                <a:solidFill>
                  <a:srgbClr val="09FF78"/>
                </a:solidFill>
              </a:rPr>
              <a:t>“Nuts and Bolts”</a:t>
            </a:r>
            <a:endParaRPr lang="en-US" sz="3200" dirty="0">
              <a:solidFill>
                <a:srgbClr val="09FF78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756229"/>
              </p:ext>
            </p:extLst>
          </p:nvPr>
        </p:nvGraphicFramePr>
        <p:xfrm>
          <a:off x="990600" y="2286000"/>
          <a:ext cx="7391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13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SBMH Expected Outcomes and Performance </a:t>
            </a:r>
            <a:r>
              <a:rPr lang="en-US" sz="3100" dirty="0" smtClean="0"/>
              <a:t>Indicators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48266"/>
              </p:ext>
            </p:extLst>
          </p:nvPr>
        </p:nvGraphicFramePr>
        <p:xfrm>
          <a:off x="457200" y="16764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9786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Mental </a:t>
            </a:r>
            <a:r>
              <a:rPr lang="en-US" dirty="0"/>
              <a:t>Health Services in Alabama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503183"/>
              </p:ext>
            </p:extLst>
          </p:nvPr>
        </p:nvGraphicFramePr>
        <p:xfrm>
          <a:off x="1043492" y="1905000"/>
          <a:ext cx="7024742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27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en-US" sz="3100" dirty="0"/>
              <a:t>SBMH Expected Outcomes and Performance </a:t>
            </a:r>
            <a:r>
              <a:rPr lang="en-US" sz="3100" dirty="0" smtClean="0"/>
              <a:t>Indicators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79640"/>
              </p:ext>
            </p:extLst>
          </p:nvPr>
        </p:nvGraphicFramePr>
        <p:xfrm>
          <a:off x="152400" y="1676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261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Questions &amp; Answers</a:t>
            </a:r>
            <a:endParaRPr lang="en-US" sz="4400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5331809" cy="3481229"/>
          </a:xfrm>
        </p:spPr>
      </p:pic>
    </p:spTree>
    <p:extLst>
      <p:ext uri="{BB962C8B-B14F-4D97-AF65-F5344CB8AC3E}">
        <p14:creationId xmlns:p14="http://schemas.microsoft.com/office/powerpoint/2010/main" val="220991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239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Mental </a:t>
            </a:r>
            <a:r>
              <a:rPr lang="en-US" dirty="0"/>
              <a:t>Health Services in Alabama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048555"/>
              </p:ext>
            </p:extLst>
          </p:nvPr>
        </p:nvGraphicFramePr>
        <p:xfrm>
          <a:off x="609600" y="2286000"/>
          <a:ext cx="7848600" cy="4326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737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02474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 Continuum of Care – SED Services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1109414"/>
              </p:ext>
            </p:extLst>
          </p:nvPr>
        </p:nvGraphicFramePr>
        <p:xfrm>
          <a:off x="609600" y="1981200"/>
          <a:ext cx="7848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1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28" y="609600"/>
            <a:ext cx="7024744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 Continuum of Care – SED Services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04212"/>
              </p:ext>
            </p:extLst>
          </p:nvPr>
        </p:nvGraphicFramePr>
        <p:xfrm>
          <a:off x="228600" y="1143000"/>
          <a:ext cx="8458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164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Mental Health Matter in Schools?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530600"/>
          </a:xfrm>
        </p:spPr>
        <p:txBody>
          <a:bodyPr/>
          <a:lstStyle/>
          <a:p>
            <a:r>
              <a:rPr lang="en-US" dirty="0"/>
              <a:t>Addressing mental health needs in school is critically important because 1 in 5 children and youth have a diagnosable emotional, behavioral or mental health disorder and 1 in 10 young people have a mental health challenge that is severe enough to impair how they function at home, school or in the community</a:t>
            </a:r>
            <a:r>
              <a:rPr lang="en-US" b="1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191000"/>
            <a:ext cx="3429000" cy="256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762001"/>
            <a:ext cx="6677360" cy="874964"/>
          </a:xfrm>
        </p:spPr>
        <p:txBody>
          <a:bodyPr/>
          <a:lstStyle/>
          <a:p>
            <a:r>
              <a:rPr lang="en-US" dirty="0"/>
              <a:t>There have been at least 43 incidents of gunfire on school grounds in 2018.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6343201" cy="375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When it comes to how </a:t>
            </a:r>
            <a:r>
              <a:rPr lang="en-US" u="sng" dirty="0">
                <a:solidFill>
                  <a:srgbClr val="13A408"/>
                </a:solidFill>
              </a:rPr>
              <a:t>American children are exposed to gun </a:t>
            </a:r>
            <a:r>
              <a:rPr lang="en-US" u="sng" dirty="0" smtClean="0">
                <a:solidFill>
                  <a:srgbClr val="13A408"/>
                </a:solidFill>
              </a:rPr>
              <a:t>violence</a:t>
            </a:r>
            <a:r>
              <a:rPr lang="en-US" dirty="0" smtClean="0"/>
              <a:t>, </a:t>
            </a:r>
            <a:r>
              <a:rPr lang="en-US" dirty="0"/>
              <a:t>gunfire at schools is just the tip of the iceberg–every year, over </a:t>
            </a:r>
            <a:r>
              <a:rPr lang="en-US" u="sng" dirty="0">
                <a:solidFill>
                  <a:srgbClr val="13A408"/>
                </a:solidFill>
              </a:rPr>
              <a:t>2,700 children and teens are shot and killed and nearly 14,500 more are shot and </a:t>
            </a:r>
            <a:r>
              <a:rPr lang="en-US" u="sng" dirty="0" smtClean="0">
                <a:solidFill>
                  <a:srgbClr val="13A408"/>
                </a:solidFill>
              </a:rPr>
              <a:t>injured. </a:t>
            </a:r>
            <a:endParaRPr lang="en-US" u="sng" dirty="0">
              <a:solidFill>
                <a:srgbClr val="13A408"/>
              </a:solidFill>
            </a:endParaRPr>
          </a:p>
          <a:p>
            <a:r>
              <a:rPr lang="en-US" dirty="0"/>
              <a:t>An estimated </a:t>
            </a:r>
            <a:r>
              <a:rPr lang="en-US" u="sng" dirty="0">
                <a:solidFill>
                  <a:srgbClr val="13A408"/>
                </a:solidFill>
              </a:rPr>
              <a:t>3 million American </a:t>
            </a:r>
            <a:r>
              <a:rPr lang="en-US" u="sng" dirty="0" smtClean="0">
                <a:solidFill>
                  <a:srgbClr val="13A408"/>
                </a:solidFill>
              </a:rPr>
              <a:t>children</a:t>
            </a:r>
            <a:r>
              <a:rPr lang="en-US" u="sng" dirty="0">
                <a:solidFill>
                  <a:srgbClr val="13A408"/>
                </a:solidFill>
              </a:rPr>
              <a:t> </a:t>
            </a:r>
            <a:r>
              <a:rPr lang="en-US" dirty="0" smtClean="0"/>
              <a:t>are </a:t>
            </a:r>
            <a:r>
              <a:rPr lang="en-US" dirty="0"/>
              <a:t>exposed to shootings per year. Witnessing shootings — whether in their schools, their communities or their homes– can have a devastating impact.</a:t>
            </a:r>
          </a:p>
          <a:p>
            <a:r>
              <a:rPr lang="en-US" dirty="0">
                <a:solidFill>
                  <a:schemeClr val="tx1"/>
                </a:solidFill>
              </a:rPr>
              <a:t>Children exposed to violence, crime, and abuse are </a:t>
            </a:r>
            <a:r>
              <a:rPr lang="en-US" u="sng" dirty="0">
                <a:solidFill>
                  <a:srgbClr val="13A408"/>
                </a:solidFill>
              </a:rPr>
              <a:t>more likely to abuse drugs and </a:t>
            </a:r>
            <a:r>
              <a:rPr lang="en-US" u="sng" dirty="0" smtClean="0">
                <a:solidFill>
                  <a:srgbClr val="13A408"/>
                </a:solidFill>
              </a:rPr>
              <a:t>alcohol</a:t>
            </a:r>
            <a:r>
              <a:rPr lang="en-US" dirty="0">
                <a:solidFill>
                  <a:schemeClr val="tx1"/>
                </a:solidFill>
              </a:rPr>
              <a:t>;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suffer from depression, anxiety, and </a:t>
            </a:r>
            <a:r>
              <a:rPr lang="en-US" u="sng" dirty="0">
                <a:solidFill>
                  <a:srgbClr val="13A408"/>
                </a:solidFill>
              </a:rPr>
              <a:t>posttraumatic stress disorder</a:t>
            </a:r>
            <a:r>
              <a:rPr lang="en-US" dirty="0"/>
              <a:t>; fail or have difficulties in school; and engage in criminal activity.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0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6343201" cy="3530600"/>
          </a:xfrm>
        </p:spPr>
        <p:txBody>
          <a:bodyPr/>
          <a:lstStyle/>
          <a:p>
            <a:r>
              <a:rPr lang="en-US" dirty="0"/>
              <a:t>According to the Centers for Disease Control and Prevention, from 1999 through 2015, 1,309 children ages 5 to 12 took their own lives in the United States.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9000"/>
            <a:ext cx="5170958" cy="290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1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905960" cy="709865"/>
          </a:xfrm>
        </p:spPr>
        <p:txBody>
          <a:bodyPr/>
          <a:lstStyle/>
          <a:p>
            <a:r>
              <a:rPr lang="en-US" sz="2400" dirty="0"/>
              <a:t>Gov. Kay Ivey’s</a:t>
            </a:r>
            <a:br>
              <a:rPr lang="en-US" sz="2400" dirty="0"/>
            </a:br>
            <a:r>
              <a:rPr lang="en-US" sz="2400" dirty="0"/>
              <a:t>Securing Alabama’s Facilities of Education</a:t>
            </a:r>
            <a:br>
              <a:rPr lang="en-US" sz="2400" dirty="0"/>
            </a:br>
            <a:r>
              <a:rPr lang="en-US" sz="2400" dirty="0"/>
              <a:t>SAFE Council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286000"/>
            <a:ext cx="7363159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SAFE Council makes 10 recommendations in three areas: physical security, threat assessments and mental health, and coordinated training and planning by state agencies.</a:t>
            </a:r>
          </a:p>
          <a:p>
            <a:r>
              <a:rPr lang="en-US" dirty="0"/>
              <a:t>Physical Security  </a:t>
            </a:r>
          </a:p>
          <a:p>
            <a:pPr lvl="1"/>
            <a:r>
              <a:rPr lang="en-US" dirty="0"/>
              <a:t>Funding for School Resource Officers (SROs) and District Safety Coordinators (DSCs)</a:t>
            </a:r>
          </a:p>
          <a:p>
            <a:pPr lvl="1"/>
            <a:r>
              <a:rPr lang="en-US" dirty="0"/>
              <a:t>Bond Issue for Enhancing School Building Security</a:t>
            </a:r>
          </a:p>
          <a:p>
            <a:pPr lvl="1"/>
            <a:r>
              <a:rPr lang="en-US" dirty="0"/>
              <a:t>Surveillance Systems Linked to Law Enforcement</a:t>
            </a:r>
          </a:p>
          <a:p>
            <a:r>
              <a:rPr lang="en-US" dirty="0"/>
              <a:t>Threat Assessments and Mental Health  </a:t>
            </a:r>
          </a:p>
          <a:p>
            <a:pPr lvl="1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School-Based Mental Health</a:t>
            </a:r>
          </a:p>
          <a:p>
            <a:pPr lvl="1"/>
            <a:r>
              <a:rPr lang="en-US" dirty="0"/>
              <a:t>Identifying Warning Signs</a:t>
            </a:r>
          </a:p>
          <a:p>
            <a:pPr lvl="1"/>
            <a:r>
              <a:rPr lang="en-US" dirty="0"/>
              <a:t>Reporting Threats</a:t>
            </a:r>
          </a:p>
          <a:p>
            <a:pPr lvl="1"/>
            <a:r>
              <a:rPr lang="en-US" dirty="0"/>
              <a:t>Tracking School Violence</a:t>
            </a:r>
          </a:p>
          <a:p>
            <a:r>
              <a:rPr lang="en-US" dirty="0"/>
              <a:t>Coordinated Training and Planning  </a:t>
            </a:r>
          </a:p>
          <a:p>
            <a:pPr lvl="1"/>
            <a:r>
              <a:rPr lang="en-US" dirty="0"/>
              <a:t>Empowered and Accountable District Safety Coordinators</a:t>
            </a:r>
          </a:p>
          <a:p>
            <a:pPr lvl="1"/>
            <a:r>
              <a:rPr lang="en-US" dirty="0"/>
              <a:t>Building a Culture of Safety</a:t>
            </a:r>
          </a:p>
          <a:p>
            <a:pPr lvl="1"/>
            <a:r>
              <a:rPr lang="en-US" dirty="0"/>
              <a:t>School Safety Training and Compliance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6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3074</TotalTime>
  <Words>1217</Words>
  <Application>Microsoft Office PowerPoint</Application>
  <PresentationFormat>On-screen Show (4:3)</PresentationFormat>
  <Paragraphs>157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Eras Demi ITC</vt:lpstr>
      <vt:lpstr>Wingdings 3</vt:lpstr>
      <vt:lpstr>Ion Boardroom</vt:lpstr>
      <vt:lpstr>PowerPoint Presentation</vt:lpstr>
      <vt:lpstr>Overview of Mental Health Services in Alabama</vt:lpstr>
      <vt:lpstr>Overview of Mental Health Services in Alabama</vt:lpstr>
      <vt:lpstr>Mental Health Continuum of Care – SED Services</vt:lpstr>
      <vt:lpstr>Mental Health Continuum of Care – SED Services</vt:lpstr>
      <vt:lpstr>Why Does Mental Health Matter in Schools?</vt:lpstr>
      <vt:lpstr>There have been at least 43 incidents of gunfire on school grounds in 2018.</vt:lpstr>
      <vt:lpstr>Suicide</vt:lpstr>
      <vt:lpstr>Gov. Kay Ivey’s Securing Alabama’s Facilities of Education SAFE Council</vt:lpstr>
      <vt:lpstr>School Based Mental Health Services in Alabama</vt:lpstr>
      <vt:lpstr>School Based Mental Health Services in Alabama</vt:lpstr>
      <vt:lpstr>School Based Mental Health Services in Alabama</vt:lpstr>
      <vt:lpstr>School Based Mental Health (SBMH) Collaboration </vt:lpstr>
      <vt:lpstr>Goal of SBMH Collaboration</vt:lpstr>
      <vt:lpstr>School Based Mental Health Services in Alabama</vt:lpstr>
      <vt:lpstr>SBMH Collaboration Provides:</vt:lpstr>
      <vt:lpstr>School Based Mental Health (SBMH) Collaboration MODEL  “Nuts and Bolts”</vt:lpstr>
      <vt:lpstr>School Based Mental Health (SBMH) Collaboration MODEL  “Nuts and Bolts”</vt:lpstr>
      <vt:lpstr>SBMH Expected Outcomes and Performance Indicators</vt:lpstr>
      <vt:lpstr>SBMH Expected Outcomes and Performance Indicators</vt:lpstr>
      <vt:lpstr>Questions &amp; Answers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Hammack</dc:creator>
  <cp:lastModifiedBy>Gayla Caddell</cp:lastModifiedBy>
  <cp:revision>119</cp:revision>
  <cp:lastPrinted>2017-09-08T20:42:34Z</cp:lastPrinted>
  <dcterms:created xsi:type="dcterms:W3CDTF">2006-08-16T00:00:00Z</dcterms:created>
  <dcterms:modified xsi:type="dcterms:W3CDTF">2018-05-31T17:03:00Z</dcterms:modified>
</cp:coreProperties>
</file>